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57" r:id="rId3"/>
    <p:sldId id="258" r:id="rId4"/>
    <p:sldId id="260" r:id="rId5"/>
    <p:sldId id="263" r:id="rId6"/>
    <p:sldId id="259" r:id="rId7"/>
    <p:sldId id="262" r:id="rId8"/>
    <p:sldId id="265" r:id="rId9"/>
    <p:sldId id="267" r:id="rId10"/>
    <p:sldId id="268" r:id="rId11"/>
    <p:sldId id="269" r:id="rId12"/>
    <p:sldId id="270" r:id="rId13"/>
    <p:sldId id="300" r:id="rId14"/>
    <p:sldId id="271" r:id="rId15"/>
    <p:sldId id="272" r:id="rId16"/>
    <p:sldId id="273" r:id="rId17"/>
    <p:sldId id="301" r:id="rId18"/>
    <p:sldId id="274" r:id="rId19"/>
    <p:sldId id="275" r:id="rId20"/>
    <p:sldId id="276" r:id="rId21"/>
    <p:sldId id="277" r:id="rId22"/>
    <p:sldId id="278" r:id="rId23"/>
    <p:sldId id="279" r:id="rId24"/>
    <p:sldId id="280" r:id="rId25"/>
    <p:sldId id="264" r:id="rId2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B0F0"/>
    <a:srgbClr val="CCFF66"/>
    <a:srgbClr val="FFCCCC"/>
    <a:srgbClr val="FFFF99"/>
    <a:srgbClr val="F3CC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8" d="100"/>
          <a:sy n="78" d="100"/>
        </p:scale>
        <p:origin x="-1734" y="7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6350" y="-12231"/>
            <a:ext cx="6878487" cy="9930462"/>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3473216"/>
            <a:ext cx="4370039" cy="2377992"/>
          </a:xfrm>
        </p:spPr>
        <p:txBody>
          <a:bodyPr anchor="b">
            <a:noAutofit/>
          </a:bodyPr>
          <a:lstStyle>
            <a:lvl1pPr algn="r">
              <a:defRPr sz="4050">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847947" y="5851205"/>
            <a:ext cx="4370039" cy="1584410"/>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DDF9E7C9-C1EF-4DA6-B451-47B76136F290}"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FC0F5B3-A7C8-47DF-BA7E-3A7618163B35}" type="slidenum">
              <a:rPr lang="pt-BR" smtClean="0"/>
              <a:t>‹nº›</a:t>
            </a:fld>
            <a:endParaRPr lang="pt-BR"/>
          </a:p>
        </p:txBody>
      </p:sp>
    </p:spTree>
    <p:extLst>
      <p:ext uri="{BB962C8B-B14F-4D97-AF65-F5344CB8AC3E}">
        <p14:creationId xmlns:p14="http://schemas.microsoft.com/office/powerpoint/2010/main" val="71275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6" cy="4916311"/>
          </a:xfrm>
        </p:spPr>
        <p:txBody>
          <a:bodyPr anchor="ctr">
            <a:normAutofit/>
          </a:bodyPr>
          <a:lstStyle>
            <a:lvl1pPr algn="l">
              <a:defRPr sz="3300" b="0" cap="none"/>
            </a:lvl1pPr>
          </a:lstStyle>
          <a:p>
            <a:r>
              <a:rPr lang="pt-BR"/>
              <a:t>Clique para editar o título Mestre</a:t>
            </a:r>
            <a:endParaRPr lang="en-US" dirty="0"/>
          </a:p>
        </p:txBody>
      </p:sp>
      <p:sp>
        <p:nvSpPr>
          <p:cNvPr id="3" name="Text Placeholder 2"/>
          <p:cNvSpPr>
            <a:spLocks noGrp="1"/>
          </p:cNvSpPr>
          <p:nvPr>
            <p:ph type="body" idx="1"/>
          </p:nvPr>
        </p:nvSpPr>
        <p:spPr>
          <a:xfrm>
            <a:off x="457200" y="6457245"/>
            <a:ext cx="4760786" cy="2269167"/>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DDF9E7C9-C1EF-4DA6-B451-47B76136F290}"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FC0F5B3-A7C8-47DF-BA7E-3A7618163B35}" type="slidenum">
              <a:rPr lang="pt-BR" smtClean="0"/>
              <a:t>‹nº›</a:t>
            </a:fld>
            <a:endParaRPr lang="pt-BR"/>
          </a:p>
        </p:txBody>
      </p:sp>
    </p:spTree>
    <p:extLst>
      <p:ext uri="{BB962C8B-B14F-4D97-AF65-F5344CB8AC3E}">
        <p14:creationId xmlns:p14="http://schemas.microsoft.com/office/powerpoint/2010/main" val="316450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81164" y="880533"/>
            <a:ext cx="4554137" cy="4365978"/>
          </a:xfrm>
        </p:spPr>
        <p:txBody>
          <a:bodyPr anchor="ctr">
            <a:normAutofit/>
          </a:bodyPr>
          <a:lstStyle>
            <a:lvl1pPr algn="l">
              <a:defRPr sz="33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825806" y="5246511"/>
            <a:ext cx="4064853" cy="550333"/>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457199" y="6457245"/>
            <a:ext cx="4760786" cy="2269167"/>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DDF9E7C9-C1EF-4DA6-B451-47B76136F290}"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FC0F5B3-A7C8-47DF-BA7E-3A7618163B35}" type="slidenum">
              <a:rPr lang="pt-BR" smtClean="0"/>
              <a:t>‹nº›</a:t>
            </a:fld>
            <a:endParaRPr lang="pt-BR"/>
          </a:p>
        </p:txBody>
      </p:sp>
      <p:sp>
        <p:nvSpPr>
          <p:cNvPr id="24" name="TextBox 23"/>
          <p:cNvSpPr txBox="1"/>
          <p:nvPr/>
        </p:nvSpPr>
        <p:spPr>
          <a:xfrm>
            <a:off x="362034" y="114165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4169470"/>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33413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457199" y="2790649"/>
            <a:ext cx="4760786" cy="3748998"/>
          </a:xfrm>
        </p:spPr>
        <p:txBody>
          <a:bodyPr anchor="b">
            <a:normAutofit/>
          </a:bodyPr>
          <a:lstStyle>
            <a:lvl1pPr algn="l">
              <a:defRPr sz="3300" b="0" cap="none"/>
            </a:lvl1pPr>
          </a:lstStyle>
          <a:p>
            <a:r>
              <a:rPr lang="pt-BR"/>
              <a:t>Clique para editar o título Mestre</a:t>
            </a:r>
            <a:endParaRPr lang="en-US" dirty="0"/>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DDF9E7C9-C1EF-4DA6-B451-47B76136F290}"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FC0F5B3-A7C8-47DF-BA7E-3A7618163B35}" type="slidenum">
              <a:rPr lang="pt-BR" smtClean="0"/>
              <a:t>‹nº›</a:t>
            </a:fld>
            <a:endParaRPr lang="pt-BR"/>
          </a:p>
        </p:txBody>
      </p:sp>
    </p:spTree>
    <p:extLst>
      <p:ext uri="{BB962C8B-B14F-4D97-AF65-F5344CB8AC3E}">
        <p14:creationId xmlns:p14="http://schemas.microsoft.com/office/powerpoint/2010/main" val="1875851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581164" y="880533"/>
            <a:ext cx="4554137" cy="4365978"/>
          </a:xfrm>
        </p:spPr>
        <p:txBody>
          <a:bodyPr anchor="ctr">
            <a:normAutofit/>
          </a:bodyPr>
          <a:lstStyle>
            <a:lvl1pPr algn="l">
              <a:defRPr sz="33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457198" y="5796844"/>
            <a:ext cx="4760787" cy="742803"/>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DDF9E7C9-C1EF-4DA6-B451-47B76136F290}"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FC0F5B3-A7C8-47DF-BA7E-3A7618163B35}" type="slidenum">
              <a:rPr lang="pt-BR" smtClean="0"/>
              <a:t>‹nº›</a:t>
            </a:fld>
            <a:endParaRPr lang="pt-BR"/>
          </a:p>
        </p:txBody>
      </p:sp>
      <p:sp>
        <p:nvSpPr>
          <p:cNvPr id="24" name="TextBox 23"/>
          <p:cNvSpPr txBox="1"/>
          <p:nvPr/>
        </p:nvSpPr>
        <p:spPr>
          <a:xfrm>
            <a:off x="362034" y="114165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4169470"/>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3997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461886" y="880533"/>
            <a:ext cx="4756099" cy="4365978"/>
          </a:xfrm>
        </p:spPr>
        <p:txBody>
          <a:bodyPr anchor="ctr">
            <a:normAutofit/>
          </a:bodyPr>
          <a:lstStyle>
            <a:lvl1pPr algn="l">
              <a:defRPr sz="33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457198" y="5796844"/>
            <a:ext cx="4760787" cy="742803"/>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DDF9E7C9-C1EF-4DA6-B451-47B76136F290}"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FC0F5B3-A7C8-47DF-BA7E-3A7618163B35}" type="slidenum">
              <a:rPr lang="pt-BR" smtClean="0"/>
              <a:t>‹nº›</a:t>
            </a:fld>
            <a:endParaRPr lang="pt-BR"/>
          </a:p>
        </p:txBody>
      </p:sp>
    </p:spTree>
    <p:extLst>
      <p:ext uri="{BB962C8B-B14F-4D97-AF65-F5344CB8AC3E}">
        <p14:creationId xmlns:p14="http://schemas.microsoft.com/office/powerpoint/2010/main" val="4223396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DF9E7C9-C1EF-4DA6-B451-47B76136F290}"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FC0F5B3-A7C8-47DF-BA7E-3A7618163B35}" type="slidenum">
              <a:rPr lang="pt-BR" smtClean="0"/>
              <a:t>‹nº›</a:t>
            </a:fld>
            <a:endParaRPr lang="pt-BR"/>
          </a:p>
        </p:txBody>
      </p:sp>
    </p:spTree>
    <p:extLst>
      <p:ext uri="{BB962C8B-B14F-4D97-AF65-F5344CB8AC3E}">
        <p14:creationId xmlns:p14="http://schemas.microsoft.com/office/powerpoint/2010/main" val="3857441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880534"/>
            <a:ext cx="734109" cy="7585429"/>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457199" y="880534"/>
            <a:ext cx="3896270" cy="7585429"/>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DF9E7C9-C1EF-4DA6-B451-47B76136F290}"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FC0F5B3-A7C8-47DF-BA7E-3A7618163B35}" type="slidenum">
              <a:rPr lang="pt-BR" smtClean="0"/>
              <a:t>‹nº›</a:t>
            </a:fld>
            <a:endParaRPr lang="pt-BR"/>
          </a:p>
        </p:txBody>
      </p:sp>
    </p:spTree>
    <p:extLst>
      <p:ext uri="{BB962C8B-B14F-4D97-AF65-F5344CB8AC3E}">
        <p14:creationId xmlns:p14="http://schemas.microsoft.com/office/powerpoint/2010/main" val="138114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DF9E7C9-C1EF-4DA6-B451-47B76136F290}"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FC0F5B3-A7C8-47DF-BA7E-3A7618163B35}" type="slidenum">
              <a:rPr lang="pt-BR" smtClean="0"/>
              <a:t>‹nº›</a:t>
            </a:fld>
            <a:endParaRPr lang="pt-BR"/>
          </a:p>
        </p:txBody>
      </p:sp>
    </p:spTree>
    <p:extLst>
      <p:ext uri="{BB962C8B-B14F-4D97-AF65-F5344CB8AC3E}">
        <p14:creationId xmlns:p14="http://schemas.microsoft.com/office/powerpoint/2010/main" val="335652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457199" y="3901254"/>
            <a:ext cx="4760786" cy="2638395"/>
          </a:xfrm>
        </p:spPr>
        <p:txBody>
          <a:bodyPr anchor="b"/>
          <a:lstStyle>
            <a:lvl1pPr algn="l">
              <a:defRPr sz="3000" b="0" cap="none"/>
            </a:lvl1pPr>
          </a:lstStyle>
          <a:p>
            <a:r>
              <a:rPr lang="pt-BR"/>
              <a:t>Clique para editar o título Mestre</a:t>
            </a:r>
            <a:endParaRPr lang="en-US" dirty="0"/>
          </a:p>
        </p:txBody>
      </p:sp>
      <p:sp>
        <p:nvSpPr>
          <p:cNvPr id="3" name="Text Placeholder 2"/>
          <p:cNvSpPr>
            <a:spLocks noGrp="1"/>
          </p:cNvSpPr>
          <p:nvPr>
            <p:ph type="body" idx="1"/>
          </p:nvPr>
        </p:nvSpPr>
        <p:spPr>
          <a:xfrm>
            <a:off x="457199" y="6539647"/>
            <a:ext cx="4760786" cy="12428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DDF9E7C9-C1EF-4DA6-B451-47B76136F290}"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FC0F5B3-A7C8-47DF-BA7E-3A7618163B35}" type="slidenum">
              <a:rPr lang="pt-BR" smtClean="0"/>
              <a:t>‹nº›</a:t>
            </a:fld>
            <a:endParaRPr lang="pt-BR"/>
          </a:p>
        </p:txBody>
      </p:sp>
    </p:spTree>
    <p:extLst>
      <p:ext uri="{BB962C8B-B14F-4D97-AF65-F5344CB8AC3E}">
        <p14:creationId xmlns:p14="http://schemas.microsoft.com/office/powerpoint/2010/main" val="1799047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6" cy="1907822"/>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457200" y="3120851"/>
            <a:ext cx="2316082" cy="560556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2901903" y="3120853"/>
            <a:ext cx="2316083" cy="560556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DDF9E7C9-C1EF-4DA6-B451-47B76136F290}" type="datetimeFigureOut">
              <a:rPr lang="pt-BR" smtClean="0"/>
              <a:t>14/12/2022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FC0F5B3-A7C8-47DF-BA7E-3A7618163B35}" type="slidenum">
              <a:rPr lang="pt-BR" smtClean="0"/>
              <a:t>‹nº›</a:t>
            </a:fld>
            <a:endParaRPr lang="pt-BR"/>
          </a:p>
        </p:txBody>
      </p:sp>
    </p:spTree>
    <p:extLst>
      <p:ext uri="{BB962C8B-B14F-4D97-AF65-F5344CB8AC3E}">
        <p14:creationId xmlns:p14="http://schemas.microsoft.com/office/powerpoint/2010/main" val="1859125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5" cy="1907822"/>
          </a:xfrm>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457199" y="3121420"/>
            <a:ext cx="2318004"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Content Placeholder 3"/>
          <p:cNvSpPr>
            <a:spLocks noGrp="1"/>
          </p:cNvSpPr>
          <p:nvPr>
            <p:ph sz="half" idx="2"/>
          </p:nvPr>
        </p:nvSpPr>
        <p:spPr>
          <a:xfrm>
            <a:off x="457199" y="3953801"/>
            <a:ext cx="2318004" cy="4772613"/>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2899980" y="3121420"/>
            <a:ext cx="2318004"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Content Placeholder 5"/>
          <p:cNvSpPr>
            <a:spLocks noGrp="1"/>
          </p:cNvSpPr>
          <p:nvPr>
            <p:ph sz="quarter" idx="4"/>
          </p:nvPr>
        </p:nvSpPr>
        <p:spPr>
          <a:xfrm>
            <a:off x="2899980" y="3953801"/>
            <a:ext cx="2318004" cy="4772613"/>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DDF9E7C9-C1EF-4DA6-B451-47B76136F290}" type="datetimeFigureOut">
              <a:rPr lang="pt-BR" smtClean="0"/>
              <a:t>14/12/2022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3FC0F5B3-A7C8-47DF-BA7E-3A7618163B35}" type="slidenum">
              <a:rPr lang="pt-BR" smtClean="0"/>
              <a:t>‹nº›</a:t>
            </a:fld>
            <a:endParaRPr lang="pt-BR"/>
          </a:p>
        </p:txBody>
      </p:sp>
    </p:spTree>
    <p:extLst>
      <p:ext uri="{BB962C8B-B14F-4D97-AF65-F5344CB8AC3E}">
        <p14:creationId xmlns:p14="http://schemas.microsoft.com/office/powerpoint/2010/main" val="4225604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457199" y="880533"/>
            <a:ext cx="4760786" cy="1907822"/>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DDF9E7C9-C1EF-4DA6-B451-47B76136F290}" type="datetimeFigureOut">
              <a:rPr lang="pt-BR" smtClean="0"/>
              <a:t>14/12/2022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3FC0F5B3-A7C8-47DF-BA7E-3A7618163B35}" type="slidenum">
              <a:rPr lang="pt-BR" smtClean="0"/>
              <a:t>‹nº›</a:t>
            </a:fld>
            <a:endParaRPr lang="pt-BR"/>
          </a:p>
        </p:txBody>
      </p:sp>
    </p:spTree>
    <p:extLst>
      <p:ext uri="{BB962C8B-B14F-4D97-AF65-F5344CB8AC3E}">
        <p14:creationId xmlns:p14="http://schemas.microsoft.com/office/powerpoint/2010/main" val="261294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9E7C9-C1EF-4DA6-B451-47B76136F290}" type="datetimeFigureOut">
              <a:rPr lang="pt-BR" smtClean="0"/>
              <a:t>14/12/2022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3FC0F5B3-A7C8-47DF-BA7E-3A7618163B35}" type="slidenum">
              <a:rPr lang="pt-BR" smtClean="0"/>
              <a:t>‹nº›</a:t>
            </a:fld>
            <a:endParaRPr lang="pt-BR"/>
          </a:p>
        </p:txBody>
      </p:sp>
    </p:spTree>
    <p:extLst>
      <p:ext uri="{BB962C8B-B14F-4D97-AF65-F5344CB8AC3E}">
        <p14:creationId xmlns:p14="http://schemas.microsoft.com/office/powerpoint/2010/main" val="1101705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199" y="2164650"/>
            <a:ext cx="2092637" cy="1846673"/>
          </a:xfrm>
        </p:spPr>
        <p:txBody>
          <a:bodyPr anchor="b">
            <a:normAutofit/>
          </a:bodyPr>
          <a:lstStyle>
            <a:lvl1pPr>
              <a:defRPr sz="1500"/>
            </a:lvl1pPr>
          </a:lstStyle>
          <a:p>
            <a:r>
              <a:rPr lang="pt-BR"/>
              <a:t>Clique para editar o título Mestre</a:t>
            </a:r>
            <a:endParaRPr lang="en-US" dirty="0"/>
          </a:p>
        </p:txBody>
      </p:sp>
      <p:sp>
        <p:nvSpPr>
          <p:cNvPr id="3" name="Content Placeholder 2"/>
          <p:cNvSpPr>
            <a:spLocks noGrp="1"/>
          </p:cNvSpPr>
          <p:nvPr>
            <p:ph idx="1"/>
          </p:nvPr>
        </p:nvSpPr>
        <p:spPr>
          <a:xfrm>
            <a:off x="2678456" y="743781"/>
            <a:ext cx="2539528" cy="7982631"/>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57199" y="4011323"/>
            <a:ext cx="2092637" cy="3733093"/>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DDF9E7C9-C1EF-4DA6-B451-47B76136F290}" type="datetimeFigureOut">
              <a:rPr lang="pt-BR" smtClean="0"/>
              <a:t>14/12/2022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FC0F5B3-A7C8-47DF-BA7E-3A7618163B35}" type="slidenum">
              <a:rPr lang="pt-BR" smtClean="0"/>
              <a:t>‹nº›</a:t>
            </a:fld>
            <a:endParaRPr lang="pt-BR"/>
          </a:p>
        </p:txBody>
      </p:sp>
    </p:spTree>
    <p:extLst>
      <p:ext uri="{BB962C8B-B14F-4D97-AF65-F5344CB8AC3E}">
        <p14:creationId xmlns:p14="http://schemas.microsoft.com/office/powerpoint/2010/main" val="2955664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199" y="6934200"/>
            <a:ext cx="4760786" cy="818622"/>
          </a:xfrm>
        </p:spPr>
        <p:txBody>
          <a:bodyPr anchor="b">
            <a:normAutofit/>
          </a:bodyPr>
          <a:lstStyle>
            <a:lvl1pPr algn="l">
              <a:defRPr sz="18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7199" y="880533"/>
            <a:ext cx="4760786" cy="5554926"/>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pt-BR"/>
              <a:t>Clique no ícone para adicionar uma imagem</a:t>
            </a:r>
            <a:endParaRPr lang="en-US" dirty="0"/>
          </a:p>
        </p:txBody>
      </p:sp>
      <p:sp>
        <p:nvSpPr>
          <p:cNvPr id="4" name="Text Placeholder 3"/>
          <p:cNvSpPr>
            <a:spLocks noGrp="1"/>
          </p:cNvSpPr>
          <p:nvPr>
            <p:ph type="body" sz="half" idx="2"/>
          </p:nvPr>
        </p:nvSpPr>
        <p:spPr>
          <a:xfrm>
            <a:off x="457199" y="7752822"/>
            <a:ext cx="4760786" cy="973590"/>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DDF9E7C9-C1EF-4DA6-B451-47B76136F290}" type="datetimeFigureOut">
              <a:rPr lang="pt-BR" smtClean="0"/>
              <a:t>14/12/2022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FC0F5B3-A7C8-47DF-BA7E-3A7618163B35}" type="slidenum">
              <a:rPr lang="pt-BR" smtClean="0"/>
              <a:t>‹nº›</a:t>
            </a:fld>
            <a:endParaRPr lang="pt-BR"/>
          </a:p>
        </p:txBody>
      </p:sp>
    </p:spTree>
    <p:extLst>
      <p:ext uri="{BB962C8B-B14F-4D97-AF65-F5344CB8AC3E}">
        <p14:creationId xmlns:p14="http://schemas.microsoft.com/office/powerpoint/2010/main" val="30729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6350" y="-12231"/>
            <a:ext cx="6878488" cy="9930462"/>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880533"/>
            <a:ext cx="4760785" cy="1907822"/>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457199" y="3120853"/>
            <a:ext cx="4760786" cy="5605561"/>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4053944" y="8726414"/>
            <a:ext cx="513099"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DDF9E7C9-C1EF-4DA6-B451-47B76136F290}" type="datetimeFigureOut">
              <a:rPr lang="pt-BR" smtClean="0"/>
              <a:t>14/12/2022</a:t>
            </a:fld>
            <a:endParaRPr lang="pt-BR"/>
          </a:p>
        </p:txBody>
      </p:sp>
      <p:sp>
        <p:nvSpPr>
          <p:cNvPr id="5" name="Footer Placeholder 4"/>
          <p:cNvSpPr>
            <a:spLocks noGrp="1"/>
          </p:cNvSpPr>
          <p:nvPr>
            <p:ph type="ftr" sz="quarter" idx="3"/>
          </p:nvPr>
        </p:nvSpPr>
        <p:spPr>
          <a:xfrm>
            <a:off x="457200" y="8726414"/>
            <a:ext cx="3467230" cy="52740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4833507" y="8726414"/>
            <a:ext cx="384479" cy="527403"/>
          </a:xfrm>
          <a:prstGeom prst="rect">
            <a:avLst/>
          </a:prstGeom>
        </p:spPr>
        <p:txBody>
          <a:bodyPr vert="horz" lIns="91440" tIns="45720" rIns="91440" bIns="45720" rtlCol="0" anchor="ctr"/>
          <a:lstStyle>
            <a:lvl1pPr algn="r">
              <a:defRPr sz="675">
                <a:solidFill>
                  <a:schemeClr val="accent1"/>
                </a:solidFill>
              </a:defRPr>
            </a:lvl1pPr>
          </a:lstStyle>
          <a:p>
            <a:fld id="{3FC0F5B3-A7C8-47DF-BA7E-3A7618163B35}" type="slidenum">
              <a:rPr lang="pt-BR" smtClean="0"/>
              <a:t>‹nº›</a:t>
            </a:fld>
            <a:endParaRPr lang="pt-BR"/>
          </a:p>
        </p:txBody>
      </p:sp>
    </p:spTree>
    <p:extLst>
      <p:ext uri="{BB962C8B-B14F-4D97-AF65-F5344CB8AC3E}">
        <p14:creationId xmlns:p14="http://schemas.microsoft.com/office/powerpoint/2010/main" val="87096965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0778" y="5397984"/>
            <a:ext cx="5915025" cy="1914702"/>
          </a:xfrm>
        </p:spPr>
        <p:txBody>
          <a:bodyPr/>
          <a:lstStyle/>
          <a:p>
            <a:pPr algn="ctr"/>
            <a:r>
              <a:rPr lang="pt-BR" dirty="0"/>
              <a:t>DOCUMENTAÇÃO PEDAGÓGICA </a:t>
            </a:r>
          </a:p>
        </p:txBody>
      </p:sp>
      <p:sp>
        <p:nvSpPr>
          <p:cNvPr id="5" name="CaixaDeTexto 4"/>
          <p:cNvSpPr txBox="1"/>
          <p:nvPr/>
        </p:nvSpPr>
        <p:spPr>
          <a:xfrm>
            <a:off x="1567543" y="6736703"/>
            <a:ext cx="3396342" cy="523220"/>
          </a:xfrm>
          <a:prstGeom prst="rect">
            <a:avLst/>
          </a:prstGeom>
          <a:noFill/>
        </p:spPr>
        <p:txBody>
          <a:bodyPr wrap="square" rtlCol="0">
            <a:spAutoFit/>
          </a:bodyPr>
          <a:lstStyle/>
          <a:p>
            <a:pPr algn="ctr"/>
            <a:r>
              <a:rPr lang="pt-BR" sz="2800" dirty="0"/>
              <a:t> MATERNAL</a:t>
            </a:r>
            <a:endParaRPr lang="pt-BR" dirty="0"/>
          </a:p>
        </p:txBody>
      </p:sp>
      <p:sp>
        <p:nvSpPr>
          <p:cNvPr id="6" name="CaixaDeTexto 5"/>
          <p:cNvSpPr txBox="1"/>
          <p:nvPr/>
        </p:nvSpPr>
        <p:spPr>
          <a:xfrm>
            <a:off x="2034073" y="7312686"/>
            <a:ext cx="2463282" cy="369332"/>
          </a:xfrm>
          <a:prstGeom prst="rect">
            <a:avLst/>
          </a:prstGeom>
          <a:noFill/>
        </p:spPr>
        <p:txBody>
          <a:bodyPr wrap="square" rtlCol="0">
            <a:spAutoFit/>
          </a:bodyPr>
          <a:lstStyle/>
          <a:p>
            <a:pPr algn="ctr"/>
            <a:r>
              <a:rPr lang="pt-BR" dirty="0"/>
              <a:t>4’º BIMESTRE </a:t>
            </a: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063" y="2326907"/>
            <a:ext cx="4079301" cy="3044696"/>
          </a:xfrm>
          <a:prstGeom prst="rect">
            <a:avLst/>
          </a:prstGeom>
        </p:spPr>
      </p:pic>
    </p:spTree>
    <p:extLst>
      <p:ext uri="{BB962C8B-B14F-4D97-AF65-F5344CB8AC3E}">
        <p14:creationId xmlns:p14="http://schemas.microsoft.com/office/powerpoint/2010/main" val="1638348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0AF86941-DD95-4A3C-9B7B-B6395B85EFD6}"/>
              </a:ext>
            </a:extLst>
          </p:cNvPr>
          <p:cNvSpPr/>
          <p:nvPr/>
        </p:nvSpPr>
        <p:spPr>
          <a:xfrm>
            <a:off x="153954" y="157064"/>
            <a:ext cx="6550090" cy="9591869"/>
          </a:xfrm>
          <a:prstGeom prst="rect">
            <a:avLst/>
          </a:prstGeom>
          <a:solidFill>
            <a:schemeClr val="bg1"/>
          </a:solidFill>
          <a:ln w="762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endParaRPr lang="pt-BR" b="1" dirty="0">
              <a:solidFill>
                <a:schemeClr val="accent1"/>
              </a:solidFill>
            </a:endParaRPr>
          </a:p>
        </p:txBody>
      </p:sp>
      <p:pic>
        <p:nvPicPr>
          <p:cNvPr id="5" name="Imagem 4">
            <a:extLst>
              <a:ext uri="{FF2B5EF4-FFF2-40B4-BE49-F238E27FC236}">
                <a16:creationId xmlns:a16="http://schemas.microsoft.com/office/drawing/2014/main" xmlns="" id="{185B24DB-0027-DC3C-13FA-A26B201CCC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67" y="306850"/>
            <a:ext cx="828986" cy="618736"/>
          </a:xfrm>
          <a:prstGeom prst="rect">
            <a:avLst/>
          </a:prstGeom>
        </p:spPr>
      </p:pic>
      <p:sp>
        <p:nvSpPr>
          <p:cNvPr id="6" name="CaixaDeTexto 5">
            <a:extLst>
              <a:ext uri="{FF2B5EF4-FFF2-40B4-BE49-F238E27FC236}">
                <a16:creationId xmlns:a16="http://schemas.microsoft.com/office/drawing/2014/main" xmlns="" id="{1BD2C7B9-E2F4-984A-1578-C87241457829}"/>
              </a:ext>
            </a:extLst>
          </p:cNvPr>
          <p:cNvSpPr txBox="1"/>
          <p:nvPr/>
        </p:nvSpPr>
        <p:spPr>
          <a:xfrm>
            <a:off x="4672047" y="392932"/>
            <a:ext cx="1700580" cy="646331"/>
          </a:xfrm>
          <a:prstGeom prst="rect">
            <a:avLst/>
          </a:prstGeom>
          <a:noFill/>
        </p:spPr>
        <p:txBody>
          <a:bodyPr wrap="square" rtlCol="0">
            <a:spAutoFit/>
          </a:bodyPr>
          <a:lstStyle/>
          <a:p>
            <a:r>
              <a:rPr lang="pt-BR" b="1" dirty="0">
                <a:solidFill>
                  <a:schemeClr val="accent1"/>
                </a:solidFill>
              </a:rPr>
              <a:t>Data:  11/08/22</a:t>
            </a:r>
          </a:p>
          <a:p>
            <a:endParaRPr lang="pt-BR" dirty="0"/>
          </a:p>
        </p:txBody>
      </p:sp>
      <p:sp>
        <p:nvSpPr>
          <p:cNvPr id="3" name="CaixaDeTexto 2">
            <a:extLst>
              <a:ext uri="{FF2B5EF4-FFF2-40B4-BE49-F238E27FC236}">
                <a16:creationId xmlns:a16="http://schemas.microsoft.com/office/drawing/2014/main" xmlns="" id="{5A7F5251-347C-415A-63FB-BA0343262972}"/>
              </a:ext>
            </a:extLst>
          </p:cNvPr>
          <p:cNvSpPr txBox="1"/>
          <p:nvPr/>
        </p:nvSpPr>
        <p:spPr>
          <a:xfrm>
            <a:off x="354567" y="870622"/>
            <a:ext cx="6161706" cy="600164"/>
          </a:xfrm>
          <a:prstGeom prst="rect">
            <a:avLst/>
          </a:prstGeom>
          <a:noFill/>
        </p:spPr>
        <p:txBody>
          <a:bodyPr wrap="square">
            <a:spAutoFit/>
          </a:bodyPr>
          <a:lstStyle/>
          <a:p>
            <a:pPr algn="ctr"/>
            <a:r>
              <a:rPr lang="pt-BR" sz="3300" b="1" dirty="0">
                <a:solidFill>
                  <a:schemeClr val="accent1"/>
                </a:solidFill>
                <a:latin typeface="Baguet Script" panose="00000500000000000000" pitchFamily="2" charset="0"/>
              </a:rPr>
              <a:t>TUBARÃO BRANCO.</a:t>
            </a:r>
            <a:endParaRPr lang="pt-BR" sz="3300" dirty="0"/>
          </a:p>
        </p:txBody>
      </p:sp>
      <p:pic>
        <p:nvPicPr>
          <p:cNvPr id="14" name="Imagem 13">
            <a:extLst>
              <a:ext uri="{FF2B5EF4-FFF2-40B4-BE49-F238E27FC236}">
                <a16:creationId xmlns:a16="http://schemas.microsoft.com/office/drawing/2014/main" xmlns="" id="{F4BA5E05-5ECC-6F13-5678-C58C5C0A97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433" y="1948476"/>
            <a:ext cx="2000167" cy="4438650"/>
          </a:xfrm>
          <a:prstGeom prst="rect">
            <a:avLst/>
          </a:prstGeom>
        </p:spPr>
      </p:pic>
      <p:pic>
        <p:nvPicPr>
          <p:cNvPr id="17" name="Imagem 16">
            <a:extLst>
              <a:ext uri="{FF2B5EF4-FFF2-40B4-BE49-F238E27FC236}">
                <a16:creationId xmlns:a16="http://schemas.microsoft.com/office/drawing/2014/main" xmlns="" id="{97848673-44EC-DF26-522E-C42DC998BE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2460" y="2034558"/>
            <a:ext cx="2000167" cy="4450997"/>
          </a:xfrm>
          <a:prstGeom prst="rect">
            <a:avLst/>
          </a:prstGeom>
        </p:spPr>
      </p:pic>
      <p:pic>
        <p:nvPicPr>
          <p:cNvPr id="19" name="Imagem 18">
            <a:extLst>
              <a:ext uri="{FF2B5EF4-FFF2-40B4-BE49-F238E27FC236}">
                <a16:creationId xmlns:a16="http://schemas.microsoft.com/office/drawing/2014/main" xmlns="" id="{66558F46-20BE-CD6B-B4BB-06879F9AD6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976" y="6966145"/>
            <a:ext cx="4672047" cy="2105341"/>
          </a:xfrm>
          <a:prstGeom prst="rect">
            <a:avLst/>
          </a:prstGeom>
        </p:spPr>
      </p:pic>
      <p:sp>
        <p:nvSpPr>
          <p:cNvPr id="20" name="CaixaDeTexto 19">
            <a:extLst>
              <a:ext uri="{FF2B5EF4-FFF2-40B4-BE49-F238E27FC236}">
                <a16:creationId xmlns:a16="http://schemas.microsoft.com/office/drawing/2014/main" xmlns="" id="{AF974178-6D0E-0848-CF6C-23A5C1EC1EA7}"/>
              </a:ext>
            </a:extLst>
          </p:cNvPr>
          <p:cNvSpPr txBox="1"/>
          <p:nvPr/>
        </p:nvSpPr>
        <p:spPr>
          <a:xfrm>
            <a:off x="2601865" y="2833470"/>
            <a:ext cx="1982491" cy="646331"/>
          </a:xfrm>
          <a:prstGeom prst="rect">
            <a:avLst/>
          </a:prstGeom>
          <a:noFill/>
        </p:spPr>
        <p:txBody>
          <a:bodyPr wrap="square" rtlCol="0">
            <a:spAutoFit/>
          </a:bodyPr>
          <a:lstStyle/>
          <a:p>
            <a:pPr algn="ctr"/>
            <a:r>
              <a:rPr lang="pt-BR" dirty="0" smtClean="0">
                <a:solidFill>
                  <a:srgbClr val="0070C0"/>
                </a:solidFill>
                <a:latin typeface="Baguet Script" panose="00000500000000000000" pitchFamily="2" charset="0"/>
              </a:rPr>
              <a:t>P.M:“</a:t>
            </a:r>
            <a:r>
              <a:rPr lang="pt-BR" dirty="0" smtClean="0">
                <a:solidFill>
                  <a:srgbClr val="0070C0"/>
                </a:solidFill>
                <a:latin typeface="Baguet Script" panose="00000500000000000000" pitchFamily="2" charset="0"/>
              </a:rPr>
              <a:t>MUITO </a:t>
            </a:r>
            <a:r>
              <a:rPr lang="pt-BR" dirty="0">
                <a:solidFill>
                  <a:srgbClr val="0070C0"/>
                </a:solidFill>
                <a:latin typeface="Baguet Script" panose="00000500000000000000" pitchFamily="2" charset="0"/>
              </a:rPr>
              <a:t>DENTE</a:t>
            </a:r>
            <a:r>
              <a:rPr lang="pt-BR" dirty="0" smtClean="0">
                <a:solidFill>
                  <a:srgbClr val="0070C0"/>
                </a:solidFill>
                <a:latin typeface="Baguet Script" panose="00000500000000000000" pitchFamily="2" charset="0"/>
              </a:rPr>
              <a:t>!”</a:t>
            </a:r>
            <a:endParaRPr lang="pt-BR" dirty="0">
              <a:solidFill>
                <a:srgbClr val="0070C0"/>
              </a:solidFill>
              <a:latin typeface="Baguet Script" panose="00000500000000000000" pitchFamily="2" charset="0"/>
            </a:endParaRPr>
          </a:p>
        </p:txBody>
      </p:sp>
    </p:spTree>
    <p:extLst>
      <p:ext uri="{BB962C8B-B14F-4D97-AF65-F5344CB8AC3E}">
        <p14:creationId xmlns:p14="http://schemas.microsoft.com/office/powerpoint/2010/main" val="3003392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E6EF5931-AFD1-5649-26D5-32CD6B699B5C}"/>
              </a:ext>
            </a:extLst>
          </p:cNvPr>
          <p:cNvSpPr/>
          <p:nvPr/>
        </p:nvSpPr>
        <p:spPr>
          <a:xfrm>
            <a:off x="153955" y="157065"/>
            <a:ext cx="6550090" cy="9591869"/>
          </a:xfrm>
          <a:prstGeom prst="rect">
            <a:avLst/>
          </a:prstGeom>
          <a:solidFill>
            <a:schemeClr val="bg1"/>
          </a:solidFill>
          <a:ln w="762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endParaRPr lang="pt-BR" b="1" dirty="0">
              <a:solidFill>
                <a:schemeClr val="accent1"/>
              </a:solidFill>
            </a:endParaRPr>
          </a:p>
        </p:txBody>
      </p:sp>
      <p:sp>
        <p:nvSpPr>
          <p:cNvPr id="5" name="CaixaDeTexto 4">
            <a:extLst>
              <a:ext uri="{FF2B5EF4-FFF2-40B4-BE49-F238E27FC236}">
                <a16:creationId xmlns:a16="http://schemas.microsoft.com/office/drawing/2014/main" xmlns="" id="{33217FDE-572A-5149-B2F5-C101E9842679}"/>
              </a:ext>
            </a:extLst>
          </p:cNvPr>
          <p:cNvSpPr txBox="1"/>
          <p:nvPr/>
        </p:nvSpPr>
        <p:spPr>
          <a:xfrm>
            <a:off x="1653196" y="915419"/>
            <a:ext cx="3551608" cy="615553"/>
          </a:xfrm>
          <a:prstGeom prst="rect">
            <a:avLst/>
          </a:prstGeom>
          <a:noFill/>
        </p:spPr>
        <p:txBody>
          <a:bodyPr wrap="square" rtlCol="0">
            <a:spAutoFit/>
          </a:bodyPr>
          <a:lstStyle/>
          <a:p>
            <a:pPr algn="ctr"/>
            <a:r>
              <a:rPr lang="pt-BR" sz="3400" b="1" dirty="0">
                <a:solidFill>
                  <a:srgbClr val="0070C0"/>
                </a:solidFill>
                <a:effectLst>
                  <a:outerShdw blurRad="38100" dist="38100" dir="2700000" algn="tl">
                    <a:srgbClr val="000000">
                      <a:alpha val="43137"/>
                    </a:srgbClr>
                  </a:outerShdw>
                </a:effectLst>
                <a:latin typeface="Baguet Script" panose="00000500000000000000" pitchFamily="2" charset="0"/>
              </a:rPr>
              <a:t>BALEIAS </a:t>
            </a:r>
          </a:p>
        </p:txBody>
      </p:sp>
      <p:pic>
        <p:nvPicPr>
          <p:cNvPr id="6" name="Imagem 5">
            <a:extLst>
              <a:ext uri="{FF2B5EF4-FFF2-40B4-BE49-F238E27FC236}">
                <a16:creationId xmlns:a16="http://schemas.microsoft.com/office/drawing/2014/main" xmlns="" id="{7E751363-03EB-F66A-EBD2-8D31893218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440" y="296683"/>
            <a:ext cx="828986" cy="618736"/>
          </a:xfrm>
          <a:prstGeom prst="rect">
            <a:avLst/>
          </a:prstGeom>
        </p:spPr>
      </p:pic>
      <p:sp>
        <p:nvSpPr>
          <p:cNvPr id="7" name="CaixaDeTexto 6">
            <a:extLst>
              <a:ext uri="{FF2B5EF4-FFF2-40B4-BE49-F238E27FC236}">
                <a16:creationId xmlns:a16="http://schemas.microsoft.com/office/drawing/2014/main" xmlns="" id="{41C5E44B-616F-85C0-B8DB-8CB80B28FBD6}"/>
              </a:ext>
            </a:extLst>
          </p:cNvPr>
          <p:cNvSpPr txBox="1"/>
          <p:nvPr/>
        </p:nvSpPr>
        <p:spPr>
          <a:xfrm>
            <a:off x="4672047" y="392932"/>
            <a:ext cx="1700580" cy="646331"/>
          </a:xfrm>
          <a:prstGeom prst="rect">
            <a:avLst/>
          </a:prstGeom>
          <a:noFill/>
        </p:spPr>
        <p:txBody>
          <a:bodyPr wrap="square" rtlCol="0">
            <a:spAutoFit/>
          </a:bodyPr>
          <a:lstStyle/>
          <a:p>
            <a:r>
              <a:rPr lang="pt-BR" b="1" dirty="0">
                <a:solidFill>
                  <a:schemeClr val="accent1"/>
                </a:solidFill>
              </a:rPr>
              <a:t>Data:  24/10/22</a:t>
            </a:r>
          </a:p>
          <a:p>
            <a:endParaRPr lang="pt-BR" dirty="0"/>
          </a:p>
        </p:txBody>
      </p:sp>
      <p:pic>
        <p:nvPicPr>
          <p:cNvPr id="8" name="Imagem 7">
            <a:extLst>
              <a:ext uri="{FF2B5EF4-FFF2-40B4-BE49-F238E27FC236}">
                <a16:creationId xmlns:a16="http://schemas.microsoft.com/office/drawing/2014/main" xmlns="" id="{8F45CB48-57FC-2A1C-6607-E4AC9D98A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799" y="1790700"/>
            <a:ext cx="3073182" cy="4705350"/>
          </a:xfrm>
          <a:prstGeom prst="rect">
            <a:avLst/>
          </a:prstGeom>
        </p:spPr>
      </p:pic>
      <p:sp>
        <p:nvSpPr>
          <p:cNvPr id="9" name="CaixaDeTexto 8">
            <a:extLst>
              <a:ext uri="{FF2B5EF4-FFF2-40B4-BE49-F238E27FC236}">
                <a16:creationId xmlns:a16="http://schemas.microsoft.com/office/drawing/2014/main" xmlns="" id="{472F8E4D-64A8-54F4-AA2B-C0ECD46DC017}"/>
              </a:ext>
            </a:extLst>
          </p:cNvPr>
          <p:cNvSpPr txBox="1"/>
          <p:nvPr/>
        </p:nvSpPr>
        <p:spPr>
          <a:xfrm>
            <a:off x="2971800" y="4495800"/>
            <a:ext cx="914400" cy="914400"/>
          </a:xfrm>
          <a:prstGeom prst="rect">
            <a:avLst/>
          </a:prstGeom>
          <a:noFill/>
        </p:spPr>
        <p:txBody>
          <a:bodyPr wrap="square" rtlCol="0">
            <a:spAutoFit/>
          </a:bodyPr>
          <a:lstStyle/>
          <a:p>
            <a:endParaRPr lang="pt-BR" dirty="0"/>
          </a:p>
        </p:txBody>
      </p:sp>
      <p:sp>
        <p:nvSpPr>
          <p:cNvPr id="12" name="CaixaDeTexto 11">
            <a:extLst>
              <a:ext uri="{FF2B5EF4-FFF2-40B4-BE49-F238E27FC236}">
                <a16:creationId xmlns:a16="http://schemas.microsoft.com/office/drawing/2014/main" xmlns="" id="{7AB4376A-8E93-6756-877C-B009B04509BC}"/>
              </a:ext>
            </a:extLst>
          </p:cNvPr>
          <p:cNvSpPr txBox="1"/>
          <p:nvPr/>
        </p:nvSpPr>
        <p:spPr>
          <a:xfrm>
            <a:off x="2971800" y="4143375"/>
            <a:ext cx="914400" cy="914400"/>
          </a:xfrm>
          <a:prstGeom prst="rect">
            <a:avLst/>
          </a:prstGeom>
          <a:noFill/>
        </p:spPr>
        <p:txBody>
          <a:bodyPr wrap="square" rtlCol="0">
            <a:spAutoFit/>
          </a:bodyPr>
          <a:lstStyle/>
          <a:p>
            <a:endParaRPr lang="pt-BR" dirty="0"/>
          </a:p>
        </p:txBody>
      </p:sp>
      <p:sp>
        <p:nvSpPr>
          <p:cNvPr id="13" name="CaixaDeTexto 12">
            <a:extLst>
              <a:ext uri="{FF2B5EF4-FFF2-40B4-BE49-F238E27FC236}">
                <a16:creationId xmlns:a16="http://schemas.microsoft.com/office/drawing/2014/main" xmlns="" id="{AEC8AB59-144B-C3A2-7C6C-5AD7F3D31BB9}"/>
              </a:ext>
            </a:extLst>
          </p:cNvPr>
          <p:cNvSpPr txBox="1"/>
          <p:nvPr/>
        </p:nvSpPr>
        <p:spPr>
          <a:xfrm>
            <a:off x="3619750" y="2760262"/>
            <a:ext cx="2838451" cy="2554545"/>
          </a:xfrm>
          <a:prstGeom prst="rect">
            <a:avLst/>
          </a:prstGeom>
          <a:noFill/>
        </p:spPr>
        <p:txBody>
          <a:bodyPr wrap="square" rtlCol="0">
            <a:spAutoFit/>
          </a:bodyPr>
          <a:lstStyle/>
          <a:p>
            <a:pPr algn="ctr"/>
            <a:r>
              <a:rPr lang="pt-BR" sz="2000" dirty="0">
                <a:solidFill>
                  <a:srgbClr val="0070C0"/>
                </a:solidFill>
                <a:latin typeface="Baguet Script" panose="00000500000000000000" pitchFamily="2" charset="0"/>
                <a:ea typeface="Calibri" panose="020F0502020204030204" pitchFamily="34" charset="0"/>
              </a:rPr>
              <a:t>NESTA SESSÃO CONHECEMOS </a:t>
            </a:r>
            <a:r>
              <a:rPr lang="pt-BR" sz="2000" dirty="0" smtClean="0">
                <a:solidFill>
                  <a:srgbClr val="0070C0"/>
                </a:solidFill>
                <a:latin typeface="Baguet Script" panose="00000500000000000000" pitchFamily="2" charset="0"/>
                <a:ea typeface="Calibri" panose="020F0502020204030204" pitchFamily="34" charset="0"/>
              </a:rPr>
              <a:t>A IMPORTÂNCIA </a:t>
            </a:r>
            <a:r>
              <a:rPr lang="pt-BR" sz="2000" dirty="0">
                <a:solidFill>
                  <a:srgbClr val="0070C0"/>
                </a:solidFill>
                <a:latin typeface="Baguet Script" panose="00000500000000000000" pitchFamily="2" charset="0"/>
                <a:ea typeface="Calibri" panose="020F0502020204030204" pitchFamily="34" charset="0"/>
              </a:rPr>
              <a:t>DAS BALEIAS, SUAS CARACTERÍSTICAS E  AS AMEAÇAS QUE ESSAS ESPÉCIES ESTÃO SOFRENDO</a:t>
            </a:r>
            <a:endParaRPr lang="pt-BR" sz="2000" dirty="0">
              <a:solidFill>
                <a:srgbClr val="0070C0"/>
              </a:solidFill>
              <a:latin typeface="Baguet Script" panose="00000500000000000000" pitchFamily="2" charset="0"/>
            </a:endParaRPr>
          </a:p>
        </p:txBody>
      </p:sp>
      <p:pic>
        <p:nvPicPr>
          <p:cNvPr id="15" name="Imagem 14">
            <a:extLst>
              <a:ext uri="{FF2B5EF4-FFF2-40B4-BE49-F238E27FC236}">
                <a16:creationId xmlns:a16="http://schemas.microsoft.com/office/drawing/2014/main" xmlns="" id="{6D4CED8B-E6A0-EFE2-F638-6963B7BF85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486" y="6809731"/>
            <a:ext cx="5423028" cy="2528487"/>
          </a:xfrm>
          <a:prstGeom prst="rect">
            <a:avLst/>
          </a:prstGeom>
        </p:spPr>
      </p:pic>
    </p:spTree>
    <p:extLst>
      <p:ext uri="{BB962C8B-B14F-4D97-AF65-F5344CB8AC3E}">
        <p14:creationId xmlns:p14="http://schemas.microsoft.com/office/powerpoint/2010/main" val="573695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D129A48A-8DBC-9BDB-9584-19867AAA2A82}"/>
              </a:ext>
            </a:extLst>
          </p:cNvPr>
          <p:cNvSpPr/>
          <p:nvPr/>
        </p:nvSpPr>
        <p:spPr>
          <a:xfrm>
            <a:off x="153955" y="157065"/>
            <a:ext cx="6550090" cy="9591869"/>
          </a:xfrm>
          <a:prstGeom prst="rect">
            <a:avLst/>
          </a:prstGeom>
          <a:solidFill>
            <a:schemeClr val="bg1"/>
          </a:solidFill>
          <a:ln w="762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endParaRPr lang="pt-BR" b="1" dirty="0">
              <a:solidFill>
                <a:schemeClr val="accent1"/>
              </a:solidFill>
            </a:endParaRPr>
          </a:p>
        </p:txBody>
      </p:sp>
      <p:pic>
        <p:nvPicPr>
          <p:cNvPr id="6" name="Imagem 5">
            <a:extLst>
              <a:ext uri="{FF2B5EF4-FFF2-40B4-BE49-F238E27FC236}">
                <a16:creationId xmlns:a16="http://schemas.microsoft.com/office/drawing/2014/main" xmlns="" id="{E09E2006-26E5-57C5-74D1-989F33D53B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440" y="296683"/>
            <a:ext cx="828986" cy="618736"/>
          </a:xfrm>
          <a:prstGeom prst="rect">
            <a:avLst/>
          </a:prstGeom>
        </p:spPr>
      </p:pic>
      <p:sp>
        <p:nvSpPr>
          <p:cNvPr id="7" name="CaixaDeTexto 6">
            <a:extLst>
              <a:ext uri="{FF2B5EF4-FFF2-40B4-BE49-F238E27FC236}">
                <a16:creationId xmlns:a16="http://schemas.microsoft.com/office/drawing/2014/main" xmlns="" id="{CB7A6B44-4A05-3A0D-E0C0-A0DAD1EFC73C}"/>
              </a:ext>
            </a:extLst>
          </p:cNvPr>
          <p:cNvSpPr txBox="1"/>
          <p:nvPr/>
        </p:nvSpPr>
        <p:spPr>
          <a:xfrm>
            <a:off x="4672047" y="392932"/>
            <a:ext cx="1700580" cy="646331"/>
          </a:xfrm>
          <a:prstGeom prst="rect">
            <a:avLst/>
          </a:prstGeom>
          <a:noFill/>
        </p:spPr>
        <p:txBody>
          <a:bodyPr wrap="square" rtlCol="0">
            <a:spAutoFit/>
          </a:bodyPr>
          <a:lstStyle/>
          <a:p>
            <a:r>
              <a:rPr lang="pt-BR" b="1" dirty="0">
                <a:solidFill>
                  <a:schemeClr val="accent1"/>
                </a:solidFill>
              </a:rPr>
              <a:t>Data:  24/10/22</a:t>
            </a:r>
          </a:p>
          <a:p>
            <a:endParaRPr lang="pt-BR" dirty="0"/>
          </a:p>
        </p:txBody>
      </p:sp>
      <p:sp>
        <p:nvSpPr>
          <p:cNvPr id="2" name="CaixaDeTexto 1">
            <a:extLst>
              <a:ext uri="{FF2B5EF4-FFF2-40B4-BE49-F238E27FC236}">
                <a16:creationId xmlns:a16="http://schemas.microsoft.com/office/drawing/2014/main" xmlns="" id="{2FB126C2-8911-578F-DC90-EDFDBB112BAA}"/>
              </a:ext>
            </a:extLst>
          </p:cNvPr>
          <p:cNvSpPr txBox="1"/>
          <p:nvPr/>
        </p:nvSpPr>
        <p:spPr>
          <a:xfrm>
            <a:off x="1653196" y="915419"/>
            <a:ext cx="3551608" cy="615553"/>
          </a:xfrm>
          <a:prstGeom prst="rect">
            <a:avLst/>
          </a:prstGeom>
          <a:noFill/>
        </p:spPr>
        <p:txBody>
          <a:bodyPr wrap="square" rtlCol="0">
            <a:spAutoFit/>
          </a:bodyPr>
          <a:lstStyle/>
          <a:p>
            <a:pPr algn="ctr"/>
            <a:r>
              <a:rPr lang="pt-BR" sz="3400" b="1" dirty="0">
                <a:solidFill>
                  <a:srgbClr val="0070C0"/>
                </a:solidFill>
                <a:effectLst>
                  <a:outerShdw blurRad="38100" dist="38100" dir="2700000" algn="tl">
                    <a:srgbClr val="000000">
                      <a:alpha val="43137"/>
                    </a:srgbClr>
                  </a:outerShdw>
                </a:effectLst>
                <a:latin typeface="Baguet Script" panose="00000500000000000000" pitchFamily="2" charset="0"/>
              </a:rPr>
              <a:t>BALEIAS </a:t>
            </a:r>
          </a:p>
        </p:txBody>
      </p:sp>
      <p:pic>
        <p:nvPicPr>
          <p:cNvPr id="9" name="Imagem 8">
            <a:extLst>
              <a:ext uri="{FF2B5EF4-FFF2-40B4-BE49-F238E27FC236}">
                <a16:creationId xmlns:a16="http://schemas.microsoft.com/office/drawing/2014/main" xmlns="" id="{F5D314FD-7603-A579-0B76-D960C03092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0333" y="5412527"/>
            <a:ext cx="2736476" cy="4016846"/>
          </a:xfrm>
          <a:prstGeom prst="rect">
            <a:avLst/>
          </a:prstGeom>
        </p:spPr>
      </p:pic>
      <p:sp>
        <p:nvSpPr>
          <p:cNvPr id="11" name="CaixaDeTexto 10">
            <a:extLst>
              <a:ext uri="{FF2B5EF4-FFF2-40B4-BE49-F238E27FC236}">
                <a16:creationId xmlns:a16="http://schemas.microsoft.com/office/drawing/2014/main" xmlns="" id="{13276F08-4BBE-029A-2595-9B8F7E134108}"/>
              </a:ext>
            </a:extLst>
          </p:cNvPr>
          <p:cNvSpPr txBox="1"/>
          <p:nvPr/>
        </p:nvSpPr>
        <p:spPr>
          <a:xfrm>
            <a:off x="3937857" y="2814470"/>
            <a:ext cx="2295927" cy="1477328"/>
          </a:xfrm>
          <a:prstGeom prst="rect">
            <a:avLst/>
          </a:prstGeom>
          <a:noFill/>
        </p:spPr>
        <p:txBody>
          <a:bodyPr wrap="square" rtlCol="0">
            <a:spAutoFit/>
          </a:bodyPr>
          <a:lstStyle/>
          <a:p>
            <a:pPr algn="ctr"/>
            <a:r>
              <a:rPr lang="pt-BR" sz="1800" dirty="0" err="1" smtClean="0">
                <a:solidFill>
                  <a:srgbClr val="0070C0"/>
                </a:solidFill>
                <a:effectLst/>
                <a:latin typeface="Baguet Script" panose="00000500000000000000" pitchFamily="2" charset="0"/>
                <a:ea typeface="Calibri" panose="020F0502020204030204" pitchFamily="34" charset="0"/>
              </a:rPr>
              <a:t>G.S</a:t>
            </a:r>
            <a:r>
              <a:rPr lang="pt-BR" dirty="0">
                <a:solidFill>
                  <a:srgbClr val="0070C0"/>
                </a:solidFill>
                <a:latin typeface="Baguet Script" panose="00000500000000000000" pitchFamily="2" charset="0"/>
                <a:ea typeface="Calibri" panose="020F0502020204030204" pitchFamily="34" charset="0"/>
              </a:rPr>
              <a:t>,</a:t>
            </a:r>
            <a:r>
              <a:rPr lang="pt-BR" sz="1800" dirty="0" smtClean="0">
                <a:solidFill>
                  <a:srgbClr val="0070C0"/>
                </a:solidFill>
                <a:effectLst/>
                <a:latin typeface="Baguet Script" panose="00000500000000000000" pitchFamily="2" charset="0"/>
                <a:ea typeface="Calibri" panose="020F0502020204030204" pitchFamily="34" charset="0"/>
              </a:rPr>
              <a:t>  </a:t>
            </a:r>
            <a:r>
              <a:rPr lang="pt-BR" sz="1800" dirty="0">
                <a:solidFill>
                  <a:srgbClr val="0070C0"/>
                </a:solidFill>
                <a:effectLst/>
                <a:latin typeface="Baguet Script" panose="00000500000000000000" pitchFamily="2" charset="0"/>
                <a:ea typeface="Calibri" panose="020F0502020204030204" pitchFamily="34" charset="0"/>
              </a:rPr>
              <a:t>“QUE TAL MISTURAR AS </a:t>
            </a:r>
            <a:r>
              <a:rPr lang="pt-BR" sz="1800" dirty="0" err="1">
                <a:solidFill>
                  <a:srgbClr val="0070C0"/>
                </a:solidFill>
                <a:effectLst/>
                <a:latin typeface="Baguet Script" panose="00000500000000000000" pitchFamily="2" charset="0"/>
                <a:ea typeface="Calibri" panose="020F0502020204030204" pitchFamily="34" charset="0"/>
              </a:rPr>
              <a:t>CORES</a:t>
            </a:r>
            <a:r>
              <a:rPr lang="pt-BR" sz="1800" dirty="0" err="1" smtClean="0">
                <a:solidFill>
                  <a:srgbClr val="0070C0"/>
                </a:solidFill>
                <a:effectLst/>
                <a:latin typeface="Baguet Script" panose="00000500000000000000" pitchFamily="2" charset="0"/>
                <a:ea typeface="Calibri" panose="020F0502020204030204" pitchFamily="34" charset="0"/>
              </a:rPr>
              <a:t>?”,“</a:t>
            </a:r>
            <a:r>
              <a:rPr lang="pt-BR" sz="1800" dirty="0" err="1">
                <a:solidFill>
                  <a:srgbClr val="0070C0"/>
                </a:solidFill>
                <a:effectLst/>
                <a:latin typeface="Baguet Script" panose="00000500000000000000" pitchFamily="2" charset="0"/>
                <a:ea typeface="Calibri" panose="020F0502020204030204" pitchFamily="34" charset="0"/>
              </a:rPr>
              <a:t>VAMOS</a:t>
            </a:r>
            <a:r>
              <a:rPr lang="pt-BR" sz="1800" dirty="0">
                <a:solidFill>
                  <a:srgbClr val="0070C0"/>
                </a:solidFill>
                <a:effectLst/>
                <a:latin typeface="Baguet Script" panose="00000500000000000000" pitchFamily="2" charset="0"/>
                <a:ea typeface="Calibri" panose="020F0502020204030204" pitchFamily="34" charset="0"/>
              </a:rPr>
              <a:t> FAZER COR DE BALEIA?”</a:t>
            </a:r>
            <a:endParaRPr lang="pt-BR" dirty="0">
              <a:solidFill>
                <a:srgbClr val="0070C0"/>
              </a:solidFill>
              <a:latin typeface="Baguet Script" panose="00000500000000000000" pitchFamily="2" charset="0"/>
            </a:endParaRPr>
          </a:p>
        </p:txBody>
      </p:sp>
      <p:pic>
        <p:nvPicPr>
          <p:cNvPr id="5" name="Imagem 4">
            <a:extLst>
              <a:ext uri="{FF2B5EF4-FFF2-40B4-BE49-F238E27FC236}">
                <a16:creationId xmlns:a16="http://schemas.microsoft.com/office/drawing/2014/main" xmlns="" id="{9F9FF83D-5873-FB3A-5196-4F31E62645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191" y="5412527"/>
            <a:ext cx="2736476" cy="4016846"/>
          </a:xfrm>
          <a:prstGeom prst="rect">
            <a:avLst/>
          </a:prstGeom>
        </p:spPr>
      </p:pic>
      <p:pic>
        <p:nvPicPr>
          <p:cNvPr id="10" name="Imagem 9">
            <a:extLst>
              <a:ext uri="{FF2B5EF4-FFF2-40B4-BE49-F238E27FC236}">
                <a16:creationId xmlns:a16="http://schemas.microsoft.com/office/drawing/2014/main" xmlns="" id="{828BEE24-7915-43E1-7269-B37D59051C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803" y="2344657"/>
            <a:ext cx="3323805" cy="1882624"/>
          </a:xfrm>
          <a:prstGeom prst="rect">
            <a:avLst/>
          </a:prstGeom>
        </p:spPr>
      </p:pic>
    </p:spTree>
    <p:extLst>
      <p:ext uri="{BB962C8B-B14F-4D97-AF65-F5344CB8AC3E}">
        <p14:creationId xmlns:p14="http://schemas.microsoft.com/office/powerpoint/2010/main" val="1213316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2675E8F9-D521-6AE9-D269-FA7627D1E390}"/>
              </a:ext>
            </a:extLst>
          </p:cNvPr>
          <p:cNvSpPr/>
          <p:nvPr/>
        </p:nvSpPr>
        <p:spPr>
          <a:xfrm>
            <a:off x="162702" y="90776"/>
            <a:ext cx="6532595" cy="9724448"/>
          </a:xfrm>
          <a:prstGeom prst="rect">
            <a:avLst/>
          </a:prstGeom>
          <a:solidFill>
            <a:schemeClr val="bg1"/>
          </a:solidFill>
          <a:ln w="762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b="1" dirty="0">
              <a:solidFill>
                <a:srgbClr val="0070C0"/>
              </a:solidFill>
              <a:latin typeface="Baguet Script" panose="00000500000000000000" pitchFamily="2" charset="0"/>
            </a:endParaRPr>
          </a:p>
        </p:txBody>
      </p:sp>
      <p:pic>
        <p:nvPicPr>
          <p:cNvPr id="5" name="Imagem 4">
            <a:extLst>
              <a:ext uri="{FF2B5EF4-FFF2-40B4-BE49-F238E27FC236}">
                <a16:creationId xmlns:a16="http://schemas.microsoft.com/office/drawing/2014/main" xmlns="" id="{CE3EC3B0-3785-4C71-34F6-32896168B4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440" y="296683"/>
            <a:ext cx="828986" cy="618736"/>
          </a:xfrm>
          <a:prstGeom prst="rect">
            <a:avLst/>
          </a:prstGeom>
        </p:spPr>
      </p:pic>
      <p:sp>
        <p:nvSpPr>
          <p:cNvPr id="7" name="CaixaDeTexto 6">
            <a:extLst>
              <a:ext uri="{FF2B5EF4-FFF2-40B4-BE49-F238E27FC236}">
                <a16:creationId xmlns:a16="http://schemas.microsoft.com/office/drawing/2014/main" xmlns="" id="{37B5A090-AE21-AAE8-DF23-5D37A7923958}"/>
              </a:ext>
            </a:extLst>
          </p:cNvPr>
          <p:cNvSpPr txBox="1"/>
          <p:nvPr/>
        </p:nvSpPr>
        <p:spPr>
          <a:xfrm>
            <a:off x="4672047" y="392932"/>
            <a:ext cx="1700580" cy="646331"/>
          </a:xfrm>
          <a:prstGeom prst="rect">
            <a:avLst/>
          </a:prstGeom>
          <a:noFill/>
        </p:spPr>
        <p:txBody>
          <a:bodyPr wrap="square" rtlCol="0">
            <a:spAutoFit/>
          </a:bodyPr>
          <a:lstStyle/>
          <a:p>
            <a:r>
              <a:rPr lang="pt-BR" b="1" dirty="0">
                <a:solidFill>
                  <a:schemeClr val="accent1"/>
                </a:solidFill>
              </a:rPr>
              <a:t>Data:  24/10/22</a:t>
            </a:r>
          </a:p>
          <a:p>
            <a:endParaRPr lang="pt-BR" dirty="0"/>
          </a:p>
        </p:txBody>
      </p:sp>
      <p:sp>
        <p:nvSpPr>
          <p:cNvPr id="2" name="CaixaDeTexto 1">
            <a:extLst>
              <a:ext uri="{FF2B5EF4-FFF2-40B4-BE49-F238E27FC236}">
                <a16:creationId xmlns:a16="http://schemas.microsoft.com/office/drawing/2014/main" xmlns="" id="{81E40537-3D56-0143-6021-BC336180EE8B}"/>
              </a:ext>
            </a:extLst>
          </p:cNvPr>
          <p:cNvSpPr txBox="1"/>
          <p:nvPr/>
        </p:nvSpPr>
        <p:spPr>
          <a:xfrm>
            <a:off x="1653196" y="915419"/>
            <a:ext cx="3551608" cy="615553"/>
          </a:xfrm>
          <a:prstGeom prst="rect">
            <a:avLst/>
          </a:prstGeom>
          <a:noFill/>
        </p:spPr>
        <p:txBody>
          <a:bodyPr wrap="square" rtlCol="0">
            <a:spAutoFit/>
          </a:bodyPr>
          <a:lstStyle/>
          <a:p>
            <a:pPr algn="ctr"/>
            <a:r>
              <a:rPr lang="pt-BR" sz="3400" b="1" dirty="0">
                <a:solidFill>
                  <a:srgbClr val="0070C0"/>
                </a:solidFill>
                <a:effectLst>
                  <a:outerShdw blurRad="38100" dist="38100" dir="2700000" algn="tl">
                    <a:srgbClr val="000000">
                      <a:alpha val="43137"/>
                    </a:srgbClr>
                  </a:outerShdw>
                </a:effectLst>
                <a:latin typeface="Baguet Script" panose="00000500000000000000" pitchFamily="2" charset="0"/>
              </a:rPr>
              <a:t>BALEIAS </a:t>
            </a:r>
          </a:p>
        </p:txBody>
      </p:sp>
      <p:pic>
        <p:nvPicPr>
          <p:cNvPr id="8" name="Imagem 7">
            <a:extLst>
              <a:ext uri="{FF2B5EF4-FFF2-40B4-BE49-F238E27FC236}">
                <a16:creationId xmlns:a16="http://schemas.microsoft.com/office/drawing/2014/main" xmlns="" id="{18E6E58A-A50E-2942-2623-D823306C3F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933" y="2289326"/>
            <a:ext cx="5251865" cy="2360057"/>
          </a:xfrm>
          <a:prstGeom prst="rect">
            <a:avLst/>
          </a:prstGeom>
          <a:ln w="38100">
            <a:solidFill>
              <a:srgbClr val="0070C0"/>
            </a:solidFill>
          </a:ln>
        </p:spPr>
      </p:pic>
      <p:pic>
        <p:nvPicPr>
          <p:cNvPr id="19" name="Imagem 18">
            <a:extLst>
              <a:ext uri="{FF2B5EF4-FFF2-40B4-BE49-F238E27FC236}">
                <a16:creationId xmlns:a16="http://schemas.microsoft.com/office/drawing/2014/main" xmlns="" id="{48CA2F4D-25CB-4E3D-0DB6-5DABE7A34F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933" y="5159434"/>
            <a:ext cx="2117517" cy="3831147"/>
          </a:xfrm>
          <a:prstGeom prst="rect">
            <a:avLst/>
          </a:prstGeom>
          <a:ln w="28575">
            <a:solidFill>
              <a:srgbClr val="0070C0"/>
            </a:solidFill>
          </a:ln>
        </p:spPr>
      </p:pic>
      <p:pic>
        <p:nvPicPr>
          <p:cNvPr id="21" name="Imagem 20">
            <a:extLst>
              <a:ext uri="{FF2B5EF4-FFF2-40B4-BE49-F238E27FC236}">
                <a16:creationId xmlns:a16="http://schemas.microsoft.com/office/drawing/2014/main" xmlns="" id="{E9A0F934-8650-14EA-2E9D-7BC610EA7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6394" y="5103408"/>
            <a:ext cx="2811306" cy="3831147"/>
          </a:xfrm>
          <a:prstGeom prst="rect">
            <a:avLst/>
          </a:prstGeom>
          <a:ln w="28575">
            <a:solidFill>
              <a:srgbClr val="0070C0"/>
            </a:solidFill>
          </a:ln>
        </p:spPr>
      </p:pic>
    </p:spTree>
    <p:extLst>
      <p:ext uri="{BB962C8B-B14F-4D97-AF65-F5344CB8AC3E}">
        <p14:creationId xmlns:p14="http://schemas.microsoft.com/office/powerpoint/2010/main" val="3831753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64E6CD8E-9256-3311-FCCD-F31274D3C97F}"/>
              </a:ext>
            </a:extLst>
          </p:cNvPr>
          <p:cNvSpPr/>
          <p:nvPr/>
        </p:nvSpPr>
        <p:spPr>
          <a:xfrm>
            <a:off x="153955" y="157065"/>
            <a:ext cx="6550090" cy="9591869"/>
          </a:xfrm>
          <a:prstGeom prst="rect">
            <a:avLst/>
          </a:prstGeom>
          <a:solidFill>
            <a:schemeClr val="bg1"/>
          </a:solidFill>
          <a:ln w="762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endParaRPr lang="pt-BR" b="1" dirty="0">
              <a:solidFill>
                <a:schemeClr val="accent1"/>
              </a:solidFill>
            </a:endParaRPr>
          </a:p>
        </p:txBody>
      </p:sp>
      <p:pic>
        <p:nvPicPr>
          <p:cNvPr id="5" name="Imagem 4">
            <a:extLst>
              <a:ext uri="{FF2B5EF4-FFF2-40B4-BE49-F238E27FC236}">
                <a16:creationId xmlns:a16="http://schemas.microsoft.com/office/drawing/2014/main" xmlns="" id="{48563465-5FB8-D718-5DC4-10C5DE9545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440" y="296683"/>
            <a:ext cx="828986" cy="618736"/>
          </a:xfrm>
          <a:prstGeom prst="rect">
            <a:avLst/>
          </a:prstGeom>
        </p:spPr>
      </p:pic>
      <p:sp>
        <p:nvSpPr>
          <p:cNvPr id="6" name="CaixaDeTexto 5">
            <a:extLst>
              <a:ext uri="{FF2B5EF4-FFF2-40B4-BE49-F238E27FC236}">
                <a16:creationId xmlns:a16="http://schemas.microsoft.com/office/drawing/2014/main" xmlns="" id="{296F0EE5-03CC-F289-9B8A-BEA505C06982}"/>
              </a:ext>
            </a:extLst>
          </p:cNvPr>
          <p:cNvSpPr txBox="1"/>
          <p:nvPr/>
        </p:nvSpPr>
        <p:spPr>
          <a:xfrm>
            <a:off x="4672047" y="392932"/>
            <a:ext cx="1700580" cy="646331"/>
          </a:xfrm>
          <a:prstGeom prst="rect">
            <a:avLst/>
          </a:prstGeom>
          <a:noFill/>
        </p:spPr>
        <p:txBody>
          <a:bodyPr wrap="square" rtlCol="0">
            <a:spAutoFit/>
          </a:bodyPr>
          <a:lstStyle/>
          <a:p>
            <a:r>
              <a:rPr lang="pt-BR" b="1" dirty="0">
                <a:solidFill>
                  <a:schemeClr val="accent1"/>
                </a:solidFill>
              </a:rPr>
              <a:t>Data:  15/08/22</a:t>
            </a:r>
          </a:p>
          <a:p>
            <a:endParaRPr lang="pt-BR" dirty="0"/>
          </a:p>
        </p:txBody>
      </p:sp>
      <p:sp>
        <p:nvSpPr>
          <p:cNvPr id="2" name="CaixaDeTexto 1">
            <a:extLst>
              <a:ext uri="{FF2B5EF4-FFF2-40B4-BE49-F238E27FC236}">
                <a16:creationId xmlns:a16="http://schemas.microsoft.com/office/drawing/2014/main" xmlns="" id="{3E75FCFF-77DF-6463-1978-E132484F8D0A}"/>
              </a:ext>
            </a:extLst>
          </p:cNvPr>
          <p:cNvSpPr txBox="1"/>
          <p:nvPr/>
        </p:nvSpPr>
        <p:spPr>
          <a:xfrm>
            <a:off x="1653196" y="915419"/>
            <a:ext cx="3551608" cy="615553"/>
          </a:xfrm>
          <a:prstGeom prst="rect">
            <a:avLst/>
          </a:prstGeom>
          <a:noFill/>
        </p:spPr>
        <p:txBody>
          <a:bodyPr wrap="square" rtlCol="0">
            <a:spAutoFit/>
          </a:bodyPr>
          <a:lstStyle/>
          <a:p>
            <a:pPr algn="ctr"/>
            <a:r>
              <a:rPr lang="pt-BR" sz="3400" b="1" dirty="0">
                <a:solidFill>
                  <a:srgbClr val="0070C0"/>
                </a:solidFill>
                <a:effectLst>
                  <a:outerShdw blurRad="38100" dist="38100" dir="2700000" algn="tl">
                    <a:srgbClr val="000000">
                      <a:alpha val="43137"/>
                    </a:srgbClr>
                  </a:outerShdw>
                </a:effectLst>
                <a:latin typeface="Baguet Script" panose="00000500000000000000" pitchFamily="2" charset="0"/>
              </a:rPr>
              <a:t>BALEIAS </a:t>
            </a:r>
          </a:p>
        </p:txBody>
      </p:sp>
      <p:pic>
        <p:nvPicPr>
          <p:cNvPr id="8" name="Imagem 7">
            <a:extLst>
              <a:ext uri="{FF2B5EF4-FFF2-40B4-BE49-F238E27FC236}">
                <a16:creationId xmlns:a16="http://schemas.microsoft.com/office/drawing/2014/main" xmlns="" id="{0D84C9AC-803F-9444-FCEB-DC3BFD5B8F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332" y="1797617"/>
            <a:ext cx="2161502" cy="5006524"/>
          </a:xfrm>
          <a:prstGeom prst="rect">
            <a:avLst/>
          </a:prstGeom>
          <a:ln w="28575">
            <a:solidFill>
              <a:srgbClr val="0070C0"/>
            </a:solidFill>
          </a:ln>
        </p:spPr>
      </p:pic>
      <p:pic>
        <p:nvPicPr>
          <p:cNvPr id="19" name="Imagem 18">
            <a:extLst>
              <a:ext uri="{FF2B5EF4-FFF2-40B4-BE49-F238E27FC236}">
                <a16:creationId xmlns:a16="http://schemas.microsoft.com/office/drawing/2014/main" xmlns="" id="{184DFB5B-7BF5-E180-159D-B925F9EBF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6563" y="1797616"/>
            <a:ext cx="2565843" cy="5006524"/>
          </a:xfrm>
          <a:prstGeom prst="rect">
            <a:avLst/>
          </a:prstGeom>
          <a:ln w="28575">
            <a:solidFill>
              <a:srgbClr val="0070C0"/>
            </a:solidFill>
          </a:ln>
        </p:spPr>
      </p:pic>
      <p:sp>
        <p:nvSpPr>
          <p:cNvPr id="20" name="CaixaDeTexto 19">
            <a:extLst>
              <a:ext uri="{FF2B5EF4-FFF2-40B4-BE49-F238E27FC236}">
                <a16:creationId xmlns:a16="http://schemas.microsoft.com/office/drawing/2014/main" xmlns="" id="{8E600E28-7E86-B0B1-9855-898C23613C03}"/>
              </a:ext>
            </a:extLst>
          </p:cNvPr>
          <p:cNvSpPr txBox="1"/>
          <p:nvPr/>
        </p:nvSpPr>
        <p:spPr>
          <a:xfrm>
            <a:off x="1390650" y="7070784"/>
            <a:ext cx="4076700" cy="2322174"/>
          </a:xfrm>
          <a:prstGeom prst="rect">
            <a:avLst/>
          </a:prstGeom>
          <a:noFill/>
        </p:spPr>
        <p:txBody>
          <a:bodyPr wrap="square" rtlCol="0">
            <a:spAutoFit/>
          </a:bodyPr>
          <a:lstStyle/>
          <a:p>
            <a:pPr indent="449580" algn="ctr">
              <a:lnSpc>
                <a:spcPct val="115000"/>
              </a:lnSpc>
            </a:pPr>
            <a:r>
              <a:rPr lang="pt-BR" sz="1800" dirty="0">
                <a:solidFill>
                  <a:srgbClr val="0070C0"/>
                </a:solidFill>
                <a:effectLst/>
                <a:latin typeface="Baguet Script" panose="00000500000000000000" pitchFamily="2" charset="0"/>
                <a:ea typeface="Calibri" panose="020F0502020204030204" pitchFamily="34" charset="0"/>
                <a:cs typeface="Calibri" panose="020F0502020204030204" pitchFamily="34" charset="0"/>
              </a:rPr>
              <a:t>- </a:t>
            </a:r>
            <a:r>
              <a:rPr lang="pt-BR" sz="1800" dirty="0" err="1" smtClean="0">
                <a:solidFill>
                  <a:srgbClr val="0070C0"/>
                </a:solidFill>
                <a:effectLst/>
                <a:latin typeface="Baguet Script" panose="00000500000000000000" pitchFamily="2" charset="0"/>
                <a:ea typeface="Calibri" panose="020F0502020204030204" pitchFamily="34" charset="0"/>
                <a:cs typeface="Calibri" panose="020F0502020204030204" pitchFamily="34" charset="0"/>
              </a:rPr>
              <a:t>M.T</a:t>
            </a:r>
            <a:r>
              <a:rPr lang="pt-BR" dirty="0">
                <a:solidFill>
                  <a:srgbClr val="0070C0"/>
                </a:solidFill>
                <a:latin typeface="Baguet Script" panose="00000500000000000000" pitchFamily="2" charset="0"/>
                <a:ea typeface="Calibri" panose="020F0502020204030204" pitchFamily="34" charset="0"/>
                <a:cs typeface="Calibri" panose="020F0502020204030204" pitchFamily="34" charset="0"/>
              </a:rPr>
              <a:t>:</a:t>
            </a:r>
            <a:r>
              <a:rPr lang="pt-BR" sz="1800" dirty="0" smtClean="0">
                <a:solidFill>
                  <a:srgbClr val="0070C0"/>
                </a:solidFill>
                <a:effectLst/>
                <a:latin typeface="Baguet Script" panose="00000500000000000000" pitchFamily="2" charset="0"/>
                <a:ea typeface="Calibri" panose="020F0502020204030204" pitchFamily="34" charset="0"/>
                <a:cs typeface="Calibri" panose="020F0502020204030204" pitchFamily="34" charset="0"/>
              </a:rPr>
              <a:t> </a:t>
            </a:r>
            <a:r>
              <a:rPr lang="pt-BR" sz="1800" dirty="0">
                <a:solidFill>
                  <a:srgbClr val="0070C0"/>
                </a:solidFill>
                <a:effectLst/>
                <a:latin typeface="Baguet Script" panose="00000500000000000000" pitchFamily="2" charset="0"/>
                <a:ea typeface="Calibri" panose="020F0502020204030204" pitchFamily="34" charset="0"/>
                <a:cs typeface="Calibri" panose="020F0502020204030204" pitchFamily="34" charset="0"/>
              </a:rPr>
              <a:t>DISSE: “VAI TER MUITA TINTA! A BALEIA É GRANDE” </a:t>
            </a:r>
            <a:endParaRPr lang="pt-BR" sz="1800" dirty="0">
              <a:solidFill>
                <a:srgbClr val="0070C0"/>
              </a:solidFill>
              <a:effectLst/>
              <a:latin typeface="Baguet Script" panose="00000500000000000000" pitchFamily="2" charset="0"/>
              <a:ea typeface="Calibri" panose="020F0502020204030204" pitchFamily="34" charset="0"/>
            </a:endParaRPr>
          </a:p>
          <a:p>
            <a:pPr indent="449580" algn="ctr">
              <a:lnSpc>
                <a:spcPct val="115000"/>
              </a:lnSpc>
            </a:pPr>
            <a:r>
              <a:rPr lang="pt-BR" sz="1800" dirty="0">
                <a:solidFill>
                  <a:srgbClr val="0070C0"/>
                </a:solidFill>
                <a:effectLst/>
                <a:latin typeface="Baguet Script" panose="00000500000000000000" pitchFamily="2" charset="0"/>
                <a:ea typeface="Calibri" panose="020F0502020204030204" pitchFamily="34" charset="0"/>
                <a:cs typeface="Calibri" panose="020F0502020204030204" pitchFamily="34" charset="0"/>
              </a:rPr>
              <a:t>- </a:t>
            </a:r>
            <a:r>
              <a:rPr lang="pt-BR" sz="1800" dirty="0" err="1" smtClean="0">
                <a:solidFill>
                  <a:srgbClr val="0070C0"/>
                </a:solidFill>
                <a:effectLst/>
                <a:latin typeface="Baguet Script" panose="00000500000000000000" pitchFamily="2" charset="0"/>
                <a:ea typeface="Calibri" panose="020F0502020204030204" pitchFamily="34" charset="0"/>
                <a:cs typeface="Calibri" panose="020F0502020204030204" pitchFamily="34" charset="0"/>
              </a:rPr>
              <a:t>R.C</a:t>
            </a:r>
            <a:r>
              <a:rPr lang="pt-BR" dirty="0" smtClean="0">
                <a:solidFill>
                  <a:srgbClr val="0070C0"/>
                </a:solidFill>
                <a:latin typeface="Baguet Script" panose="00000500000000000000" pitchFamily="2" charset="0"/>
                <a:ea typeface="Calibri" panose="020F0502020204030204" pitchFamily="34" charset="0"/>
                <a:cs typeface="Calibri" panose="020F0502020204030204" pitchFamily="34" charset="0"/>
              </a:rPr>
              <a:t>: </a:t>
            </a:r>
            <a:r>
              <a:rPr lang="pt-BR" sz="1800" dirty="0" smtClean="0">
                <a:solidFill>
                  <a:srgbClr val="0070C0"/>
                </a:solidFill>
                <a:effectLst/>
                <a:latin typeface="Baguet Script" panose="00000500000000000000" pitchFamily="2" charset="0"/>
                <a:ea typeface="Calibri" panose="020F0502020204030204" pitchFamily="34" charset="0"/>
                <a:cs typeface="Calibri" panose="020F0502020204030204" pitchFamily="34" charset="0"/>
              </a:rPr>
              <a:t>RESPONDEU</a:t>
            </a:r>
            <a:r>
              <a:rPr lang="pt-BR" sz="1800" dirty="0">
                <a:solidFill>
                  <a:srgbClr val="0070C0"/>
                </a:solidFill>
                <a:effectLst/>
                <a:latin typeface="Baguet Script" panose="00000500000000000000" pitchFamily="2" charset="0"/>
                <a:ea typeface="Calibri" panose="020F0502020204030204" pitchFamily="34" charset="0"/>
                <a:cs typeface="Calibri" panose="020F0502020204030204" pitchFamily="34" charset="0"/>
              </a:rPr>
              <a:t>: “É QUE ELA É DO TAMANHO DO OCEANO” </a:t>
            </a:r>
            <a:endParaRPr lang="pt-BR" sz="1800" dirty="0">
              <a:solidFill>
                <a:srgbClr val="0070C0"/>
              </a:solidFill>
              <a:effectLst/>
              <a:latin typeface="Baguet Script" panose="00000500000000000000" pitchFamily="2" charset="0"/>
              <a:ea typeface="Calibri" panose="020F0502020204030204" pitchFamily="34" charset="0"/>
            </a:endParaRPr>
          </a:p>
          <a:p>
            <a:pPr indent="449580" algn="ctr">
              <a:lnSpc>
                <a:spcPct val="115000"/>
              </a:lnSpc>
            </a:pPr>
            <a:r>
              <a:rPr lang="pt-BR" dirty="0">
                <a:solidFill>
                  <a:srgbClr val="0070C0"/>
                </a:solidFill>
                <a:latin typeface="Baguet Script" panose="00000500000000000000" pitchFamily="2" charset="0"/>
                <a:ea typeface="Calibri" panose="020F0502020204030204" pitchFamily="34" charset="0"/>
                <a:cs typeface="Calibri" panose="020F0502020204030204" pitchFamily="34" charset="0"/>
              </a:rPr>
              <a:t>- </a:t>
            </a:r>
            <a:r>
              <a:rPr lang="pt-BR" dirty="0" smtClean="0">
                <a:solidFill>
                  <a:srgbClr val="0070C0"/>
                </a:solidFill>
                <a:latin typeface="Baguet Script" panose="00000500000000000000" pitchFamily="2" charset="0"/>
                <a:ea typeface="Calibri" panose="020F0502020204030204" pitchFamily="34" charset="0"/>
                <a:cs typeface="Calibri" panose="020F0502020204030204" pitchFamily="34" charset="0"/>
              </a:rPr>
              <a:t>M.T: CONCLUIU</a:t>
            </a:r>
            <a:r>
              <a:rPr lang="pt-BR" sz="1800" dirty="0">
                <a:solidFill>
                  <a:srgbClr val="0070C0"/>
                </a:solidFill>
                <a:effectLst/>
                <a:latin typeface="Baguet Script" panose="00000500000000000000" pitchFamily="2" charset="0"/>
                <a:ea typeface="Calibri" panose="020F0502020204030204" pitchFamily="34" charset="0"/>
                <a:cs typeface="Calibri" panose="020F0502020204030204" pitchFamily="34" charset="0"/>
              </a:rPr>
              <a:t>: “É, MAS NÃO DO </a:t>
            </a:r>
            <a:r>
              <a:rPr lang="pt-BR" sz="1800" dirty="0" smtClean="0">
                <a:solidFill>
                  <a:srgbClr val="0070C0"/>
                </a:solidFill>
                <a:effectLst/>
                <a:latin typeface="Baguet Script" panose="00000500000000000000" pitchFamily="2" charset="0"/>
                <a:ea typeface="Calibri" panose="020F0502020204030204" pitchFamily="34" charset="0"/>
                <a:cs typeface="Calibri" panose="020F0502020204030204" pitchFamily="34" charset="0"/>
              </a:rPr>
              <a:t>PACÍFICO</a:t>
            </a:r>
            <a:r>
              <a:rPr lang="pt-BR" sz="1800" dirty="0">
                <a:solidFill>
                  <a:srgbClr val="0070C0"/>
                </a:solidFill>
                <a:effectLst/>
                <a:latin typeface="Baguet Script" panose="00000500000000000000" pitchFamily="2" charset="0"/>
                <a:ea typeface="Calibri" panose="020F0502020204030204" pitchFamily="34" charset="0"/>
                <a:cs typeface="Calibri" panose="020F0502020204030204" pitchFamily="34" charset="0"/>
              </a:rPr>
              <a:t>!”</a:t>
            </a:r>
            <a:endParaRPr lang="pt-BR" sz="1800" dirty="0">
              <a:solidFill>
                <a:srgbClr val="0070C0"/>
              </a:solidFill>
              <a:effectLst/>
              <a:latin typeface="Baguet Script" panose="00000500000000000000" pitchFamily="2" charset="0"/>
              <a:ea typeface="Calibri" panose="020F0502020204030204" pitchFamily="34" charset="0"/>
            </a:endParaRPr>
          </a:p>
        </p:txBody>
      </p:sp>
    </p:spTree>
    <p:extLst>
      <p:ext uri="{BB962C8B-B14F-4D97-AF65-F5344CB8AC3E}">
        <p14:creationId xmlns:p14="http://schemas.microsoft.com/office/powerpoint/2010/main" val="4145758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00C18B8B-9677-F124-1A88-BAD0B26D278C}"/>
              </a:ext>
            </a:extLst>
          </p:cNvPr>
          <p:cNvSpPr/>
          <p:nvPr/>
        </p:nvSpPr>
        <p:spPr>
          <a:xfrm>
            <a:off x="153955" y="157065"/>
            <a:ext cx="6550090" cy="9591869"/>
          </a:xfrm>
          <a:prstGeom prst="rect">
            <a:avLst/>
          </a:prstGeom>
          <a:solidFill>
            <a:schemeClr val="bg1"/>
          </a:solidFill>
          <a:ln w="762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endParaRPr lang="pt-BR" b="1" dirty="0">
              <a:solidFill>
                <a:schemeClr val="accent1"/>
              </a:solidFill>
            </a:endParaRPr>
          </a:p>
        </p:txBody>
      </p:sp>
      <p:pic>
        <p:nvPicPr>
          <p:cNvPr id="6" name="Imagem 5">
            <a:extLst>
              <a:ext uri="{FF2B5EF4-FFF2-40B4-BE49-F238E27FC236}">
                <a16:creationId xmlns:a16="http://schemas.microsoft.com/office/drawing/2014/main" xmlns="" id="{2A3667C3-239E-A984-C67A-11E743EAA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440" y="296683"/>
            <a:ext cx="828986" cy="618736"/>
          </a:xfrm>
          <a:prstGeom prst="rect">
            <a:avLst/>
          </a:prstGeom>
        </p:spPr>
      </p:pic>
      <p:sp>
        <p:nvSpPr>
          <p:cNvPr id="7" name="CaixaDeTexto 6">
            <a:extLst>
              <a:ext uri="{FF2B5EF4-FFF2-40B4-BE49-F238E27FC236}">
                <a16:creationId xmlns:a16="http://schemas.microsoft.com/office/drawing/2014/main" xmlns="" id="{12FB4F71-4F2D-7CB3-D821-177B9AA8A62F}"/>
              </a:ext>
            </a:extLst>
          </p:cNvPr>
          <p:cNvSpPr txBox="1"/>
          <p:nvPr/>
        </p:nvSpPr>
        <p:spPr>
          <a:xfrm>
            <a:off x="4672047" y="392932"/>
            <a:ext cx="1700580" cy="646331"/>
          </a:xfrm>
          <a:prstGeom prst="rect">
            <a:avLst/>
          </a:prstGeom>
          <a:noFill/>
        </p:spPr>
        <p:txBody>
          <a:bodyPr wrap="square" rtlCol="0">
            <a:spAutoFit/>
          </a:bodyPr>
          <a:lstStyle/>
          <a:p>
            <a:r>
              <a:rPr lang="pt-BR" b="1" dirty="0">
                <a:solidFill>
                  <a:schemeClr val="accent1"/>
                </a:solidFill>
              </a:rPr>
              <a:t>Data:  15/08/22</a:t>
            </a:r>
          </a:p>
          <a:p>
            <a:endParaRPr lang="pt-BR" dirty="0"/>
          </a:p>
        </p:txBody>
      </p:sp>
      <p:sp>
        <p:nvSpPr>
          <p:cNvPr id="8" name="CaixaDeTexto 7">
            <a:extLst>
              <a:ext uri="{FF2B5EF4-FFF2-40B4-BE49-F238E27FC236}">
                <a16:creationId xmlns:a16="http://schemas.microsoft.com/office/drawing/2014/main" xmlns="" id="{F53FD83F-2B05-F873-34C0-CAF0E3DD1CDB}"/>
              </a:ext>
            </a:extLst>
          </p:cNvPr>
          <p:cNvSpPr txBox="1"/>
          <p:nvPr/>
        </p:nvSpPr>
        <p:spPr>
          <a:xfrm>
            <a:off x="1653196" y="555840"/>
            <a:ext cx="3551608" cy="615553"/>
          </a:xfrm>
          <a:prstGeom prst="rect">
            <a:avLst/>
          </a:prstGeom>
          <a:noFill/>
        </p:spPr>
        <p:txBody>
          <a:bodyPr wrap="square" rtlCol="0">
            <a:spAutoFit/>
          </a:bodyPr>
          <a:lstStyle/>
          <a:p>
            <a:pPr algn="ctr"/>
            <a:r>
              <a:rPr lang="pt-BR" sz="3400" b="1" dirty="0">
                <a:solidFill>
                  <a:srgbClr val="0070C0"/>
                </a:solidFill>
                <a:effectLst>
                  <a:outerShdw blurRad="38100" dist="38100" dir="2700000" algn="tl">
                    <a:srgbClr val="000000">
                      <a:alpha val="43137"/>
                    </a:srgbClr>
                  </a:outerShdw>
                </a:effectLst>
                <a:latin typeface="Baguet Script" panose="00000500000000000000" pitchFamily="2" charset="0"/>
              </a:rPr>
              <a:t>POLVO  </a:t>
            </a:r>
          </a:p>
        </p:txBody>
      </p:sp>
      <p:pic>
        <p:nvPicPr>
          <p:cNvPr id="10" name="Imagem 9">
            <a:extLst>
              <a:ext uri="{FF2B5EF4-FFF2-40B4-BE49-F238E27FC236}">
                <a16:creationId xmlns:a16="http://schemas.microsoft.com/office/drawing/2014/main" xmlns="" id="{21960F2C-738C-4FB8-AF9E-2630860DE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826433" y="636889"/>
            <a:ext cx="3210609" cy="5421610"/>
          </a:xfrm>
          <a:prstGeom prst="rect">
            <a:avLst/>
          </a:prstGeom>
          <a:ln w="28575">
            <a:solidFill>
              <a:srgbClr val="0070C0"/>
            </a:solidFill>
          </a:ln>
        </p:spPr>
      </p:pic>
      <p:pic>
        <p:nvPicPr>
          <p:cNvPr id="16" name="Imagem 15">
            <a:extLst>
              <a:ext uri="{FF2B5EF4-FFF2-40B4-BE49-F238E27FC236}">
                <a16:creationId xmlns:a16="http://schemas.microsoft.com/office/drawing/2014/main" xmlns="" id="{9FF978A3-1191-53EC-F845-6AB2FB44B4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932" y="5461833"/>
            <a:ext cx="2523763" cy="3778266"/>
          </a:xfrm>
          <a:prstGeom prst="rect">
            <a:avLst/>
          </a:prstGeom>
        </p:spPr>
      </p:pic>
      <p:sp>
        <p:nvSpPr>
          <p:cNvPr id="17" name="CaixaDeTexto 16">
            <a:extLst>
              <a:ext uri="{FF2B5EF4-FFF2-40B4-BE49-F238E27FC236}">
                <a16:creationId xmlns:a16="http://schemas.microsoft.com/office/drawing/2014/main" xmlns="" id="{B9127BA9-AC55-684A-8C45-4B865D086F67}"/>
              </a:ext>
            </a:extLst>
          </p:cNvPr>
          <p:cNvSpPr txBox="1"/>
          <p:nvPr/>
        </p:nvSpPr>
        <p:spPr>
          <a:xfrm>
            <a:off x="3962400" y="6400800"/>
            <a:ext cx="1828800" cy="2286000"/>
          </a:xfrm>
          <a:prstGeom prst="rect">
            <a:avLst/>
          </a:prstGeom>
          <a:noFill/>
        </p:spPr>
        <p:txBody>
          <a:bodyPr wrap="square" rtlCol="0">
            <a:spAutoFit/>
          </a:bodyPr>
          <a:lstStyle/>
          <a:p>
            <a:endParaRPr lang="pt-BR"/>
          </a:p>
        </p:txBody>
      </p:sp>
      <p:pic>
        <p:nvPicPr>
          <p:cNvPr id="21" name="Imagem 20">
            <a:extLst>
              <a:ext uri="{FF2B5EF4-FFF2-40B4-BE49-F238E27FC236}">
                <a16:creationId xmlns:a16="http://schemas.microsoft.com/office/drawing/2014/main" xmlns="" id="{AE813A68-4D83-E6BA-B691-C2465959EB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5239" y="5461833"/>
            <a:ext cx="2231829" cy="3778266"/>
          </a:xfrm>
          <a:prstGeom prst="rect">
            <a:avLst/>
          </a:prstGeom>
          <a:ln w="38100">
            <a:solidFill>
              <a:srgbClr val="0070C0"/>
            </a:solidFill>
          </a:ln>
        </p:spPr>
      </p:pic>
    </p:spTree>
    <p:extLst>
      <p:ext uri="{BB962C8B-B14F-4D97-AF65-F5344CB8AC3E}">
        <p14:creationId xmlns:p14="http://schemas.microsoft.com/office/powerpoint/2010/main" val="1761831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78CD3CE4-04FE-7D7E-1158-EAA50DFD504A}"/>
              </a:ext>
            </a:extLst>
          </p:cNvPr>
          <p:cNvSpPr/>
          <p:nvPr/>
        </p:nvSpPr>
        <p:spPr>
          <a:xfrm>
            <a:off x="153955" y="157065"/>
            <a:ext cx="6550090" cy="9591869"/>
          </a:xfrm>
          <a:prstGeom prst="rect">
            <a:avLst/>
          </a:prstGeom>
          <a:solidFill>
            <a:schemeClr val="bg1"/>
          </a:solidFill>
          <a:ln w="762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endParaRPr lang="pt-BR" b="1" dirty="0">
              <a:solidFill>
                <a:schemeClr val="accent1"/>
              </a:solidFill>
            </a:endParaRPr>
          </a:p>
        </p:txBody>
      </p:sp>
      <p:pic>
        <p:nvPicPr>
          <p:cNvPr id="5" name="Imagem 4">
            <a:extLst>
              <a:ext uri="{FF2B5EF4-FFF2-40B4-BE49-F238E27FC236}">
                <a16:creationId xmlns:a16="http://schemas.microsoft.com/office/drawing/2014/main" xmlns="" id="{B4C24303-F426-577F-A143-227DBDAB29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440" y="296683"/>
            <a:ext cx="828986" cy="618736"/>
          </a:xfrm>
          <a:prstGeom prst="rect">
            <a:avLst/>
          </a:prstGeom>
        </p:spPr>
      </p:pic>
      <p:sp>
        <p:nvSpPr>
          <p:cNvPr id="6" name="CaixaDeTexto 5">
            <a:extLst>
              <a:ext uri="{FF2B5EF4-FFF2-40B4-BE49-F238E27FC236}">
                <a16:creationId xmlns:a16="http://schemas.microsoft.com/office/drawing/2014/main" xmlns="" id="{F3FF469D-BA54-4BEC-172B-C6623AD9CDAF}"/>
              </a:ext>
            </a:extLst>
          </p:cNvPr>
          <p:cNvSpPr txBox="1"/>
          <p:nvPr/>
        </p:nvSpPr>
        <p:spPr>
          <a:xfrm>
            <a:off x="1136683" y="1039263"/>
            <a:ext cx="4385654" cy="615553"/>
          </a:xfrm>
          <a:prstGeom prst="rect">
            <a:avLst/>
          </a:prstGeom>
          <a:noFill/>
        </p:spPr>
        <p:txBody>
          <a:bodyPr wrap="square" rtlCol="0">
            <a:spAutoFit/>
          </a:bodyPr>
          <a:lstStyle/>
          <a:p>
            <a:pPr algn="ctr"/>
            <a:r>
              <a:rPr lang="pt-BR" sz="3400" b="1" dirty="0">
                <a:solidFill>
                  <a:srgbClr val="0070C0"/>
                </a:solidFill>
                <a:effectLst>
                  <a:outerShdw blurRad="38100" dist="38100" dir="2700000" algn="tl">
                    <a:srgbClr val="000000">
                      <a:alpha val="43137"/>
                    </a:srgbClr>
                  </a:outerShdw>
                </a:effectLst>
                <a:latin typeface="Baguet Script" panose="00000500000000000000" pitchFamily="2" charset="0"/>
              </a:rPr>
              <a:t>POLVO </a:t>
            </a:r>
          </a:p>
        </p:txBody>
      </p:sp>
      <p:sp>
        <p:nvSpPr>
          <p:cNvPr id="7" name="CaixaDeTexto 6">
            <a:extLst>
              <a:ext uri="{FF2B5EF4-FFF2-40B4-BE49-F238E27FC236}">
                <a16:creationId xmlns:a16="http://schemas.microsoft.com/office/drawing/2014/main" xmlns="" id="{B273CF96-8EA1-99BA-39C5-B6E2FC7B2A08}"/>
              </a:ext>
            </a:extLst>
          </p:cNvPr>
          <p:cNvSpPr txBox="1"/>
          <p:nvPr/>
        </p:nvSpPr>
        <p:spPr>
          <a:xfrm>
            <a:off x="4672047" y="392932"/>
            <a:ext cx="1700580" cy="646331"/>
          </a:xfrm>
          <a:prstGeom prst="rect">
            <a:avLst/>
          </a:prstGeom>
          <a:noFill/>
        </p:spPr>
        <p:txBody>
          <a:bodyPr wrap="square" rtlCol="0">
            <a:spAutoFit/>
          </a:bodyPr>
          <a:lstStyle/>
          <a:p>
            <a:r>
              <a:rPr lang="pt-BR" b="1" dirty="0">
                <a:solidFill>
                  <a:schemeClr val="accent1"/>
                </a:solidFill>
              </a:rPr>
              <a:t>Data:  15/08/22</a:t>
            </a:r>
          </a:p>
          <a:p>
            <a:endParaRPr lang="pt-BR" dirty="0"/>
          </a:p>
        </p:txBody>
      </p:sp>
      <p:pic>
        <p:nvPicPr>
          <p:cNvPr id="3" name="Imagem 2">
            <a:extLst>
              <a:ext uri="{FF2B5EF4-FFF2-40B4-BE49-F238E27FC236}">
                <a16:creationId xmlns:a16="http://schemas.microsoft.com/office/drawing/2014/main" xmlns="" id="{056BD47C-7E5F-3A3A-29C6-0DE450CF83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599" y="1995339"/>
            <a:ext cx="5486802" cy="2465632"/>
          </a:xfrm>
          <a:prstGeom prst="rect">
            <a:avLst/>
          </a:prstGeom>
          <a:ln w="28575">
            <a:solidFill>
              <a:srgbClr val="0070C0"/>
            </a:solidFill>
          </a:ln>
        </p:spPr>
      </p:pic>
      <p:pic>
        <p:nvPicPr>
          <p:cNvPr id="9" name="Imagem 8">
            <a:extLst>
              <a:ext uri="{FF2B5EF4-FFF2-40B4-BE49-F238E27FC236}">
                <a16:creationId xmlns:a16="http://schemas.microsoft.com/office/drawing/2014/main" xmlns="" id="{77279909-F4FE-9EF0-831A-FCD95EF801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599" y="4860476"/>
            <a:ext cx="1641273" cy="4488953"/>
          </a:xfrm>
          <a:prstGeom prst="rect">
            <a:avLst/>
          </a:prstGeom>
        </p:spPr>
      </p:pic>
      <p:sp>
        <p:nvSpPr>
          <p:cNvPr id="10" name="CaixaDeTexto 9">
            <a:extLst>
              <a:ext uri="{FF2B5EF4-FFF2-40B4-BE49-F238E27FC236}">
                <a16:creationId xmlns:a16="http://schemas.microsoft.com/office/drawing/2014/main" xmlns="" id="{08C5006F-35B9-10F0-9805-57397B87D217}"/>
              </a:ext>
            </a:extLst>
          </p:cNvPr>
          <p:cNvSpPr txBox="1"/>
          <p:nvPr/>
        </p:nvSpPr>
        <p:spPr>
          <a:xfrm>
            <a:off x="3019933" y="6398812"/>
            <a:ext cx="2991051" cy="646331"/>
          </a:xfrm>
          <a:prstGeom prst="rect">
            <a:avLst/>
          </a:prstGeom>
          <a:noFill/>
        </p:spPr>
        <p:txBody>
          <a:bodyPr wrap="square" rtlCol="0">
            <a:spAutoFit/>
          </a:bodyPr>
          <a:lstStyle/>
          <a:p>
            <a:pPr algn="ctr"/>
            <a:r>
              <a:rPr lang="pt-BR" dirty="0" err="1" smtClean="0">
                <a:solidFill>
                  <a:srgbClr val="0070C0"/>
                </a:solidFill>
                <a:latin typeface="Calibri" panose="020F0502020204030204" pitchFamily="34" charset="0"/>
                <a:ea typeface="Calibri" panose="020F0502020204030204" pitchFamily="34" charset="0"/>
              </a:rPr>
              <a:t>G.S</a:t>
            </a:r>
            <a:r>
              <a:rPr lang="pt-BR" dirty="0" smtClean="0">
                <a:solidFill>
                  <a:srgbClr val="0070C0"/>
                </a:solidFill>
                <a:latin typeface="Calibri" panose="020F0502020204030204" pitchFamily="34" charset="0"/>
                <a:ea typeface="Calibri" panose="020F0502020204030204" pitchFamily="34" charset="0"/>
              </a:rPr>
              <a:t>: </a:t>
            </a:r>
            <a:r>
              <a:rPr lang="pt-BR" sz="1800" dirty="0" smtClean="0">
                <a:solidFill>
                  <a:srgbClr val="0070C0"/>
                </a:solidFill>
                <a:effectLst/>
                <a:latin typeface="Calibri" panose="020F0502020204030204" pitchFamily="34" charset="0"/>
                <a:ea typeface="Calibri" panose="020F0502020204030204" pitchFamily="34" charset="0"/>
              </a:rPr>
              <a:t>“E</a:t>
            </a:r>
            <a:r>
              <a:rPr lang="pt-BR" sz="1800" dirty="0">
                <a:solidFill>
                  <a:srgbClr val="0070C0"/>
                </a:solidFill>
                <a:effectLst/>
                <a:latin typeface="Calibri" panose="020F0502020204030204" pitchFamily="34" charset="0"/>
                <a:ea typeface="Calibri" panose="020F0502020204030204" pitchFamily="34" charset="0"/>
              </a:rPr>
              <a:t>, E, E, ESSE POLVO É GRANDE!” </a:t>
            </a:r>
            <a:endParaRPr lang="pt-BR" dirty="0">
              <a:solidFill>
                <a:srgbClr val="0070C0"/>
              </a:solidFill>
            </a:endParaRPr>
          </a:p>
        </p:txBody>
      </p:sp>
    </p:spTree>
    <p:extLst>
      <p:ext uri="{BB962C8B-B14F-4D97-AF65-F5344CB8AC3E}">
        <p14:creationId xmlns:p14="http://schemas.microsoft.com/office/powerpoint/2010/main" val="517767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29657591-A272-D64C-B4E0-C0ADCD09AFC2}"/>
              </a:ext>
            </a:extLst>
          </p:cNvPr>
          <p:cNvSpPr/>
          <p:nvPr/>
        </p:nvSpPr>
        <p:spPr>
          <a:xfrm>
            <a:off x="153955" y="157065"/>
            <a:ext cx="6550090" cy="9591869"/>
          </a:xfrm>
          <a:prstGeom prst="rect">
            <a:avLst/>
          </a:prstGeom>
          <a:solidFill>
            <a:schemeClr val="bg1"/>
          </a:solidFill>
          <a:ln w="762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endParaRPr lang="pt-BR" b="1" dirty="0">
              <a:solidFill>
                <a:schemeClr val="accent1"/>
              </a:solidFill>
            </a:endParaRPr>
          </a:p>
        </p:txBody>
      </p:sp>
      <p:pic>
        <p:nvPicPr>
          <p:cNvPr id="6" name="Imagem 5">
            <a:extLst>
              <a:ext uri="{FF2B5EF4-FFF2-40B4-BE49-F238E27FC236}">
                <a16:creationId xmlns:a16="http://schemas.microsoft.com/office/drawing/2014/main" xmlns="" id="{0049EA2C-9930-832C-8477-80B0237A9E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440" y="296683"/>
            <a:ext cx="828986" cy="618736"/>
          </a:xfrm>
          <a:prstGeom prst="rect">
            <a:avLst/>
          </a:prstGeom>
        </p:spPr>
      </p:pic>
      <p:sp>
        <p:nvSpPr>
          <p:cNvPr id="7" name="CaixaDeTexto 6">
            <a:extLst>
              <a:ext uri="{FF2B5EF4-FFF2-40B4-BE49-F238E27FC236}">
                <a16:creationId xmlns:a16="http://schemas.microsoft.com/office/drawing/2014/main" xmlns="" id="{1D654139-F4CF-06BE-DA1A-019DC953D21C}"/>
              </a:ext>
            </a:extLst>
          </p:cNvPr>
          <p:cNvSpPr txBox="1"/>
          <p:nvPr/>
        </p:nvSpPr>
        <p:spPr>
          <a:xfrm>
            <a:off x="4672047" y="392932"/>
            <a:ext cx="1700580" cy="646331"/>
          </a:xfrm>
          <a:prstGeom prst="rect">
            <a:avLst/>
          </a:prstGeom>
          <a:noFill/>
        </p:spPr>
        <p:txBody>
          <a:bodyPr wrap="square" rtlCol="0">
            <a:spAutoFit/>
          </a:bodyPr>
          <a:lstStyle/>
          <a:p>
            <a:r>
              <a:rPr lang="pt-BR" b="1" dirty="0">
                <a:solidFill>
                  <a:schemeClr val="accent1"/>
                </a:solidFill>
              </a:rPr>
              <a:t>Data:  15/08/22</a:t>
            </a:r>
          </a:p>
          <a:p>
            <a:endParaRPr lang="pt-BR" dirty="0"/>
          </a:p>
        </p:txBody>
      </p:sp>
      <p:pic>
        <p:nvPicPr>
          <p:cNvPr id="3" name="Imagem 2">
            <a:extLst>
              <a:ext uri="{FF2B5EF4-FFF2-40B4-BE49-F238E27FC236}">
                <a16:creationId xmlns:a16="http://schemas.microsoft.com/office/drawing/2014/main" xmlns="" id="{B764C056-4C2C-D11F-77BC-9BA1B1FB91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933" y="1953296"/>
            <a:ext cx="2118823" cy="3213381"/>
          </a:xfrm>
          <a:prstGeom prst="rect">
            <a:avLst/>
          </a:prstGeom>
        </p:spPr>
      </p:pic>
      <p:pic>
        <p:nvPicPr>
          <p:cNvPr id="10" name="Imagem 9">
            <a:extLst>
              <a:ext uri="{FF2B5EF4-FFF2-40B4-BE49-F238E27FC236}">
                <a16:creationId xmlns:a16="http://schemas.microsoft.com/office/drawing/2014/main" xmlns="" id="{57CC427B-8385-0D25-51AC-9D3C91B7D5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8790" y="1953297"/>
            <a:ext cx="2164172" cy="3213381"/>
          </a:xfrm>
          <a:prstGeom prst="rect">
            <a:avLst/>
          </a:prstGeom>
        </p:spPr>
      </p:pic>
      <p:sp>
        <p:nvSpPr>
          <p:cNvPr id="12" name="CaixaDeTexto 11">
            <a:extLst>
              <a:ext uri="{FF2B5EF4-FFF2-40B4-BE49-F238E27FC236}">
                <a16:creationId xmlns:a16="http://schemas.microsoft.com/office/drawing/2014/main" xmlns="" id="{ECD48D9F-6F86-F3BA-A97A-8FC8AD1647FC}"/>
              </a:ext>
            </a:extLst>
          </p:cNvPr>
          <p:cNvSpPr txBox="1"/>
          <p:nvPr/>
        </p:nvSpPr>
        <p:spPr>
          <a:xfrm>
            <a:off x="238225" y="6204554"/>
            <a:ext cx="3536621" cy="2585323"/>
          </a:xfrm>
          <a:prstGeom prst="rect">
            <a:avLst/>
          </a:prstGeom>
          <a:noFill/>
        </p:spPr>
        <p:txBody>
          <a:bodyPr wrap="square" rtlCol="0">
            <a:spAutoFit/>
          </a:bodyPr>
          <a:lstStyle/>
          <a:p>
            <a:pPr algn="ctr"/>
            <a:r>
              <a:rPr lang="pt-BR" dirty="0" err="1" smtClean="0">
                <a:solidFill>
                  <a:srgbClr val="0070C0"/>
                </a:solidFill>
                <a:latin typeface="Baguet Script" panose="00000500000000000000" pitchFamily="2" charset="0"/>
              </a:rPr>
              <a:t>R.C</a:t>
            </a:r>
            <a:r>
              <a:rPr lang="pt-BR" dirty="0" smtClean="0">
                <a:solidFill>
                  <a:srgbClr val="0070C0"/>
                </a:solidFill>
                <a:latin typeface="Baguet Script" panose="00000500000000000000" pitchFamily="2" charset="0"/>
              </a:rPr>
              <a:t>: </a:t>
            </a:r>
            <a:r>
              <a:rPr lang="pt-BR" sz="1800" dirty="0">
                <a:solidFill>
                  <a:srgbClr val="0070C0"/>
                </a:solidFill>
                <a:effectLst/>
                <a:latin typeface="Baguet Script" panose="00000500000000000000" pitchFamily="2" charset="0"/>
                <a:ea typeface="Calibri" panose="020F0502020204030204" pitchFamily="34" charset="0"/>
              </a:rPr>
              <a:t>“ELE TEM QUE FICAR DENTRO DA ÁGUA</a:t>
            </a:r>
            <a:r>
              <a:rPr lang="pt-BR" sz="1800" dirty="0" smtClean="0">
                <a:solidFill>
                  <a:srgbClr val="0070C0"/>
                </a:solidFill>
                <a:effectLst/>
                <a:latin typeface="Baguet Script" panose="00000500000000000000" pitchFamily="2" charset="0"/>
                <a:ea typeface="Calibri" panose="020F0502020204030204" pitchFamily="34" charset="0"/>
              </a:rPr>
              <a:t>!”, “</a:t>
            </a:r>
            <a:r>
              <a:rPr lang="pt-BR" sz="1800" dirty="0">
                <a:solidFill>
                  <a:srgbClr val="0070C0"/>
                </a:solidFill>
                <a:effectLst/>
                <a:latin typeface="Baguet Script" panose="00000500000000000000" pitchFamily="2" charset="0"/>
                <a:ea typeface="Calibri" panose="020F0502020204030204" pitchFamily="34" charset="0"/>
              </a:rPr>
              <a:t>NOSSA ESSES BRAÇOS SÃO ENGRAÇADOS!”. </a:t>
            </a:r>
          </a:p>
          <a:p>
            <a:pPr algn="ctr"/>
            <a:endParaRPr lang="pt-BR" dirty="0">
              <a:solidFill>
                <a:srgbClr val="0070C0"/>
              </a:solidFill>
              <a:latin typeface="Baguet Script" panose="00000500000000000000" pitchFamily="2" charset="0"/>
            </a:endParaRPr>
          </a:p>
          <a:p>
            <a:pPr algn="ctr"/>
            <a:r>
              <a:rPr lang="pt-BR" dirty="0">
                <a:solidFill>
                  <a:srgbClr val="0070C0"/>
                </a:solidFill>
                <a:latin typeface="Baguet Script" panose="00000500000000000000" pitchFamily="2" charset="0"/>
              </a:rPr>
              <a:t> </a:t>
            </a:r>
            <a:r>
              <a:rPr lang="pt-BR" dirty="0" err="1">
                <a:solidFill>
                  <a:srgbClr val="0070C0"/>
                </a:solidFill>
                <a:latin typeface="Baguet Script" panose="00000500000000000000" pitchFamily="2" charset="0"/>
              </a:rPr>
              <a:t>M.T</a:t>
            </a:r>
            <a:r>
              <a:rPr lang="pt-BR" dirty="0" smtClean="0">
                <a:solidFill>
                  <a:srgbClr val="0070C0"/>
                </a:solidFill>
                <a:latin typeface="Baguet Script" panose="00000500000000000000" pitchFamily="2" charset="0"/>
              </a:rPr>
              <a:t>: </a:t>
            </a:r>
            <a:r>
              <a:rPr lang="pt-BR" sz="1800" dirty="0" smtClean="0">
                <a:solidFill>
                  <a:srgbClr val="0070C0"/>
                </a:solidFill>
                <a:effectLst/>
                <a:latin typeface="Baguet Script" panose="00000500000000000000" pitchFamily="2" charset="0"/>
                <a:ea typeface="Calibri" panose="020F0502020204030204" pitchFamily="34" charset="0"/>
              </a:rPr>
              <a:t>“</a:t>
            </a:r>
            <a:r>
              <a:rPr lang="pt-BR" sz="1800" dirty="0">
                <a:solidFill>
                  <a:srgbClr val="0070C0"/>
                </a:solidFill>
                <a:effectLst/>
                <a:latin typeface="Baguet Script" panose="00000500000000000000" pitchFamily="2" charset="0"/>
                <a:ea typeface="Calibri" panose="020F0502020204030204" pitchFamily="34" charset="0"/>
              </a:rPr>
              <a:t>TEM MONTE DE PATAS!”</a:t>
            </a:r>
          </a:p>
          <a:p>
            <a:pPr algn="ctr"/>
            <a:endParaRPr lang="pt-BR" dirty="0">
              <a:solidFill>
                <a:srgbClr val="0070C0"/>
              </a:solidFill>
              <a:latin typeface="Baguet Script" panose="00000500000000000000" pitchFamily="2" charset="0"/>
              <a:ea typeface="Calibri" panose="020F0502020204030204" pitchFamily="34" charset="0"/>
            </a:endParaRPr>
          </a:p>
          <a:p>
            <a:pPr algn="ctr"/>
            <a:r>
              <a:rPr lang="pt-BR" sz="1800" dirty="0" err="1" smtClean="0">
                <a:solidFill>
                  <a:srgbClr val="0070C0"/>
                </a:solidFill>
                <a:effectLst/>
                <a:latin typeface="Baguet Script" panose="00000500000000000000" pitchFamily="2" charset="0"/>
                <a:ea typeface="Calibri" panose="020F0502020204030204" pitchFamily="34" charset="0"/>
              </a:rPr>
              <a:t>C.D</a:t>
            </a:r>
            <a:r>
              <a:rPr lang="pt-BR" sz="1800" dirty="0" smtClean="0">
                <a:solidFill>
                  <a:srgbClr val="0070C0"/>
                </a:solidFill>
                <a:effectLst/>
                <a:latin typeface="Baguet Script" panose="00000500000000000000" pitchFamily="2" charset="0"/>
                <a:ea typeface="Calibri" panose="020F0502020204030204" pitchFamily="34" charset="0"/>
              </a:rPr>
              <a:t>: </a:t>
            </a:r>
            <a:r>
              <a:rPr lang="pt-BR" sz="1800" dirty="0">
                <a:solidFill>
                  <a:srgbClr val="0070C0"/>
                </a:solidFill>
                <a:effectLst/>
                <a:latin typeface="Baguet Script" panose="00000500000000000000" pitchFamily="2" charset="0"/>
                <a:ea typeface="Calibri" panose="020F0502020204030204" pitchFamily="34" charset="0"/>
              </a:rPr>
              <a:t>“TEM OLHO E BOCA!”  </a:t>
            </a:r>
            <a:endParaRPr lang="pt-BR" dirty="0">
              <a:solidFill>
                <a:srgbClr val="0070C0"/>
              </a:solidFill>
              <a:latin typeface="Baguet Script" panose="00000500000000000000" pitchFamily="2" charset="0"/>
            </a:endParaRPr>
          </a:p>
        </p:txBody>
      </p:sp>
      <p:sp>
        <p:nvSpPr>
          <p:cNvPr id="16" name="CaixaDeTexto 15">
            <a:extLst>
              <a:ext uri="{FF2B5EF4-FFF2-40B4-BE49-F238E27FC236}">
                <a16:creationId xmlns:a16="http://schemas.microsoft.com/office/drawing/2014/main" xmlns="" id="{D0F87109-FAC0-001E-D3D9-097A865D9167}"/>
              </a:ext>
            </a:extLst>
          </p:cNvPr>
          <p:cNvSpPr txBox="1"/>
          <p:nvPr/>
        </p:nvSpPr>
        <p:spPr>
          <a:xfrm>
            <a:off x="1136683" y="1039263"/>
            <a:ext cx="4385654" cy="615553"/>
          </a:xfrm>
          <a:prstGeom prst="rect">
            <a:avLst/>
          </a:prstGeom>
          <a:noFill/>
        </p:spPr>
        <p:txBody>
          <a:bodyPr wrap="square" rtlCol="0">
            <a:spAutoFit/>
          </a:bodyPr>
          <a:lstStyle/>
          <a:p>
            <a:pPr algn="ctr"/>
            <a:r>
              <a:rPr lang="pt-BR" sz="3400" b="1" dirty="0">
                <a:solidFill>
                  <a:srgbClr val="0070C0"/>
                </a:solidFill>
                <a:effectLst>
                  <a:outerShdw blurRad="38100" dist="38100" dir="2700000" algn="tl">
                    <a:srgbClr val="000000">
                      <a:alpha val="43137"/>
                    </a:srgbClr>
                  </a:outerShdw>
                </a:effectLst>
                <a:latin typeface="Baguet Script" panose="00000500000000000000" pitchFamily="2" charset="0"/>
              </a:rPr>
              <a:t>POLVO </a:t>
            </a:r>
          </a:p>
        </p:txBody>
      </p:sp>
      <p:pic>
        <p:nvPicPr>
          <p:cNvPr id="19" name="Imagem 18">
            <a:extLst>
              <a:ext uri="{FF2B5EF4-FFF2-40B4-BE49-F238E27FC236}">
                <a16:creationId xmlns:a16="http://schemas.microsoft.com/office/drawing/2014/main" xmlns="" id="{7730B98E-97B8-49FE-9FFD-962F4973EA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7004" y="5465159"/>
            <a:ext cx="1985958" cy="3843370"/>
          </a:xfrm>
          <a:prstGeom prst="rect">
            <a:avLst/>
          </a:prstGeom>
        </p:spPr>
      </p:pic>
    </p:spTree>
    <p:extLst>
      <p:ext uri="{BB962C8B-B14F-4D97-AF65-F5344CB8AC3E}">
        <p14:creationId xmlns:p14="http://schemas.microsoft.com/office/powerpoint/2010/main" val="4241332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79671CF6-CCD9-D455-0601-197FCF84D541}"/>
              </a:ext>
            </a:extLst>
          </p:cNvPr>
          <p:cNvSpPr/>
          <p:nvPr/>
        </p:nvSpPr>
        <p:spPr>
          <a:xfrm>
            <a:off x="153955" y="157065"/>
            <a:ext cx="6550090" cy="9591869"/>
          </a:xfrm>
          <a:prstGeom prst="rect">
            <a:avLst/>
          </a:prstGeom>
          <a:solidFill>
            <a:schemeClr val="bg1"/>
          </a:solidFill>
          <a:ln w="762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endParaRPr lang="pt-BR" b="1" dirty="0">
              <a:solidFill>
                <a:schemeClr val="accent1"/>
              </a:solidFill>
            </a:endParaRPr>
          </a:p>
        </p:txBody>
      </p:sp>
      <p:pic>
        <p:nvPicPr>
          <p:cNvPr id="5" name="Imagem 4">
            <a:extLst>
              <a:ext uri="{FF2B5EF4-FFF2-40B4-BE49-F238E27FC236}">
                <a16:creationId xmlns:a16="http://schemas.microsoft.com/office/drawing/2014/main" xmlns="" id="{92417FEC-5D4D-95C4-1FFC-C20F6061FE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440" y="296683"/>
            <a:ext cx="828986" cy="618736"/>
          </a:xfrm>
          <a:prstGeom prst="rect">
            <a:avLst/>
          </a:prstGeom>
        </p:spPr>
      </p:pic>
      <p:sp>
        <p:nvSpPr>
          <p:cNvPr id="7" name="CaixaDeTexto 6">
            <a:extLst>
              <a:ext uri="{FF2B5EF4-FFF2-40B4-BE49-F238E27FC236}">
                <a16:creationId xmlns:a16="http://schemas.microsoft.com/office/drawing/2014/main" xmlns="" id="{6699A160-EB16-755E-1AA1-012D8469DA38}"/>
              </a:ext>
            </a:extLst>
          </p:cNvPr>
          <p:cNvSpPr txBox="1"/>
          <p:nvPr/>
        </p:nvSpPr>
        <p:spPr>
          <a:xfrm>
            <a:off x="4672047" y="392932"/>
            <a:ext cx="1700580" cy="646331"/>
          </a:xfrm>
          <a:prstGeom prst="rect">
            <a:avLst/>
          </a:prstGeom>
          <a:noFill/>
        </p:spPr>
        <p:txBody>
          <a:bodyPr wrap="square" rtlCol="0">
            <a:spAutoFit/>
          </a:bodyPr>
          <a:lstStyle/>
          <a:p>
            <a:r>
              <a:rPr lang="pt-BR" b="1" dirty="0">
                <a:solidFill>
                  <a:schemeClr val="accent1"/>
                </a:solidFill>
              </a:rPr>
              <a:t>Data:  24/08/22</a:t>
            </a:r>
          </a:p>
          <a:p>
            <a:endParaRPr lang="pt-BR" dirty="0"/>
          </a:p>
        </p:txBody>
      </p:sp>
      <p:pic>
        <p:nvPicPr>
          <p:cNvPr id="14" name="Imagem 13">
            <a:extLst>
              <a:ext uri="{FF2B5EF4-FFF2-40B4-BE49-F238E27FC236}">
                <a16:creationId xmlns:a16="http://schemas.microsoft.com/office/drawing/2014/main" xmlns="" id="{D96DEF16-3194-F629-294E-204499EEEF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904" y="2153917"/>
            <a:ext cx="4620190" cy="3703372"/>
          </a:xfrm>
          <a:prstGeom prst="rect">
            <a:avLst/>
          </a:prstGeom>
          <a:ln w="28575">
            <a:solidFill>
              <a:srgbClr val="0070C0"/>
            </a:solidFill>
          </a:ln>
        </p:spPr>
      </p:pic>
      <p:sp>
        <p:nvSpPr>
          <p:cNvPr id="15" name="CaixaDeTexto 14">
            <a:extLst>
              <a:ext uri="{FF2B5EF4-FFF2-40B4-BE49-F238E27FC236}">
                <a16:creationId xmlns:a16="http://schemas.microsoft.com/office/drawing/2014/main" xmlns="" id="{8F3BD659-1BBE-F28F-9AAA-C3016F9F5AA5}"/>
              </a:ext>
            </a:extLst>
          </p:cNvPr>
          <p:cNvSpPr txBox="1"/>
          <p:nvPr/>
        </p:nvSpPr>
        <p:spPr>
          <a:xfrm>
            <a:off x="975196" y="6263282"/>
            <a:ext cx="4907607" cy="1200329"/>
          </a:xfrm>
          <a:prstGeom prst="rect">
            <a:avLst/>
          </a:prstGeom>
          <a:noFill/>
        </p:spPr>
        <p:txBody>
          <a:bodyPr wrap="square" rtlCol="0">
            <a:spAutoFit/>
          </a:bodyPr>
          <a:lstStyle/>
          <a:p>
            <a:pPr algn="ctr"/>
            <a:r>
              <a:rPr lang="pt-BR" dirty="0">
                <a:solidFill>
                  <a:srgbClr val="0070C0"/>
                </a:solidFill>
                <a:latin typeface="Baguet Script" panose="00000500000000000000" pitchFamily="2" charset="0"/>
                <a:ea typeface="Calibri" panose="020F0502020204030204" pitchFamily="34" charset="0"/>
              </a:rPr>
              <a:t>ENCONTRO DE LEITURA COM O LIVRO </a:t>
            </a:r>
          </a:p>
          <a:p>
            <a:pPr algn="ctr"/>
            <a:r>
              <a:rPr lang="pt-BR" dirty="0">
                <a:solidFill>
                  <a:srgbClr val="0070C0"/>
                </a:solidFill>
                <a:latin typeface="Baguet Script" panose="00000500000000000000" pitchFamily="2" charset="0"/>
                <a:ea typeface="Calibri" panose="020F0502020204030204" pitchFamily="34" charset="0"/>
              </a:rPr>
              <a:t>“O FUNDO DO MAR”, ONDE CONHECEMOS OS DIFERENTES TIPOS ANIMAIS AQUÁTICOS ATRAVÉS DA LEITURA. </a:t>
            </a:r>
          </a:p>
        </p:txBody>
      </p:sp>
      <p:sp>
        <p:nvSpPr>
          <p:cNvPr id="16" name="CaixaDeTexto 15">
            <a:extLst>
              <a:ext uri="{FF2B5EF4-FFF2-40B4-BE49-F238E27FC236}">
                <a16:creationId xmlns:a16="http://schemas.microsoft.com/office/drawing/2014/main" xmlns="" id="{7CD16E10-8970-0F36-A8F6-B97CD6971027}"/>
              </a:ext>
            </a:extLst>
          </p:cNvPr>
          <p:cNvSpPr txBox="1"/>
          <p:nvPr/>
        </p:nvSpPr>
        <p:spPr>
          <a:xfrm>
            <a:off x="811028" y="1132371"/>
            <a:ext cx="5235944" cy="615553"/>
          </a:xfrm>
          <a:prstGeom prst="rect">
            <a:avLst/>
          </a:prstGeom>
          <a:noFill/>
        </p:spPr>
        <p:txBody>
          <a:bodyPr wrap="square" rtlCol="0">
            <a:spAutoFit/>
          </a:bodyPr>
          <a:lstStyle/>
          <a:p>
            <a:pPr algn="ctr"/>
            <a:r>
              <a:rPr lang="pt-BR" sz="3400" b="1" dirty="0">
                <a:solidFill>
                  <a:srgbClr val="0070C0"/>
                </a:solidFill>
                <a:effectLst>
                  <a:outerShdw blurRad="38100" dist="38100" dir="2700000" algn="tl">
                    <a:srgbClr val="000000">
                      <a:alpha val="43137"/>
                    </a:srgbClr>
                  </a:outerShdw>
                </a:effectLst>
                <a:latin typeface="Baguet Script" panose="00000500000000000000" pitchFamily="2" charset="0"/>
              </a:rPr>
              <a:t>ENCONTRO DE LEITURA  </a:t>
            </a:r>
          </a:p>
        </p:txBody>
      </p:sp>
    </p:spTree>
    <p:extLst>
      <p:ext uri="{BB962C8B-B14F-4D97-AF65-F5344CB8AC3E}">
        <p14:creationId xmlns:p14="http://schemas.microsoft.com/office/powerpoint/2010/main" val="2588683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1E947A86-188D-8C51-74EF-6F371E035D26}"/>
              </a:ext>
            </a:extLst>
          </p:cNvPr>
          <p:cNvSpPr/>
          <p:nvPr/>
        </p:nvSpPr>
        <p:spPr>
          <a:xfrm>
            <a:off x="153955" y="157065"/>
            <a:ext cx="6550090" cy="9591869"/>
          </a:xfrm>
          <a:prstGeom prst="rect">
            <a:avLst/>
          </a:prstGeom>
          <a:solidFill>
            <a:schemeClr val="bg1"/>
          </a:solidFill>
          <a:ln w="762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endParaRPr lang="pt-BR" b="1" dirty="0">
              <a:solidFill>
                <a:schemeClr val="accent1"/>
              </a:solidFill>
            </a:endParaRPr>
          </a:p>
        </p:txBody>
      </p:sp>
      <p:pic>
        <p:nvPicPr>
          <p:cNvPr id="5" name="Imagem 4">
            <a:extLst>
              <a:ext uri="{FF2B5EF4-FFF2-40B4-BE49-F238E27FC236}">
                <a16:creationId xmlns:a16="http://schemas.microsoft.com/office/drawing/2014/main" xmlns="" id="{05621B96-789C-B625-182F-F50FB1C67D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440" y="296683"/>
            <a:ext cx="828986" cy="618736"/>
          </a:xfrm>
          <a:prstGeom prst="rect">
            <a:avLst/>
          </a:prstGeom>
        </p:spPr>
      </p:pic>
      <p:sp>
        <p:nvSpPr>
          <p:cNvPr id="7" name="CaixaDeTexto 6">
            <a:extLst>
              <a:ext uri="{FF2B5EF4-FFF2-40B4-BE49-F238E27FC236}">
                <a16:creationId xmlns:a16="http://schemas.microsoft.com/office/drawing/2014/main" xmlns="" id="{E7084CD4-8CC0-9344-201F-852213805A2A}"/>
              </a:ext>
            </a:extLst>
          </p:cNvPr>
          <p:cNvSpPr txBox="1"/>
          <p:nvPr/>
        </p:nvSpPr>
        <p:spPr>
          <a:xfrm>
            <a:off x="4672047" y="392932"/>
            <a:ext cx="1700580" cy="646331"/>
          </a:xfrm>
          <a:prstGeom prst="rect">
            <a:avLst/>
          </a:prstGeom>
          <a:noFill/>
        </p:spPr>
        <p:txBody>
          <a:bodyPr wrap="square" rtlCol="0">
            <a:spAutoFit/>
          </a:bodyPr>
          <a:lstStyle/>
          <a:p>
            <a:r>
              <a:rPr lang="pt-BR" b="1" dirty="0">
                <a:solidFill>
                  <a:schemeClr val="accent1"/>
                </a:solidFill>
              </a:rPr>
              <a:t>Data:  15/08/22</a:t>
            </a:r>
          </a:p>
          <a:p>
            <a:endParaRPr lang="pt-BR" dirty="0"/>
          </a:p>
        </p:txBody>
      </p:sp>
      <p:sp>
        <p:nvSpPr>
          <p:cNvPr id="2" name="CaixaDeTexto 1">
            <a:extLst>
              <a:ext uri="{FF2B5EF4-FFF2-40B4-BE49-F238E27FC236}">
                <a16:creationId xmlns:a16="http://schemas.microsoft.com/office/drawing/2014/main" xmlns="" id="{63DBC111-B2BA-C796-B855-DE010713FBD5}"/>
              </a:ext>
            </a:extLst>
          </p:cNvPr>
          <p:cNvSpPr txBox="1"/>
          <p:nvPr/>
        </p:nvSpPr>
        <p:spPr>
          <a:xfrm>
            <a:off x="811028" y="1132371"/>
            <a:ext cx="5235944" cy="615553"/>
          </a:xfrm>
          <a:prstGeom prst="rect">
            <a:avLst/>
          </a:prstGeom>
          <a:noFill/>
        </p:spPr>
        <p:txBody>
          <a:bodyPr wrap="square" rtlCol="0">
            <a:spAutoFit/>
          </a:bodyPr>
          <a:lstStyle/>
          <a:p>
            <a:pPr algn="ctr"/>
            <a:r>
              <a:rPr lang="pt-BR" sz="3400" b="1" dirty="0">
                <a:solidFill>
                  <a:srgbClr val="0070C0"/>
                </a:solidFill>
                <a:effectLst>
                  <a:outerShdw blurRad="38100" dist="38100" dir="2700000" algn="tl">
                    <a:srgbClr val="000000">
                      <a:alpha val="43137"/>
                    </a:srgbClr>
                  </a:outerShdw>
                </a:effectLst>
                <a:latin typeface="Baguet Script" panose="00000500000000000000" pitchFamily="2" charset="0"/>
              </a:rPr>
              <a:t>ENCONTRO DE LEITURA  </a:t>
            </a:r>
          </a:p>
        </p:txBody>
      </p:sp>
      <p:pic>
        <p:nvPicPr>
          <p:cNvPr id="9" name="Imagem 8">
            <a:extLst>
              <a:ext uri="{FF2B5EF4-FFF2-40B4-BE49-F238E27FC236}">
                <a16:creationId xmlns:a16="http://schemas.microsoft.com/office/drawing/2014/main" xmlns="" id="{9DBE122C-A0D1-0A2C-62D8-2A6B3BE787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440" y="2097864"/>
            <a:ext cx="3198760" cy="4922827"/>
          </a:xfrm>
          <a:prstGeom prst="rect">
            <a:avLst/>
          </a:prstGeom>
          <a:ln w="38100">
            <a:solidFill>
              <a:srgbClr val="0070C0"/>
            </a:solidFill>
          </a:ln>
        </p:spPr>
      </p:pic>
      <p:pic>
        <p:nvPicPr>
          <p:cNvPr id="13" name="Imagem 12">
            <a:extLst>
              <a:ext uri="{FF2B5EF4-FFF2-40B4-BE49-F238E27FC236}">
                <a16:creationId xmlns:a16="http://schemas.microsoft.com/office/drawing/2014/main" xmlns="" id="{15B45EC8-B42F-CFD8-9622-8684E109F3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7201" y="2097864"/>
            <a:ext cx="2419108" cy="4922827"/>
          </a:xfrm>
          <a:prstGeom prst="rect">
            <a:avLst/>
          </a:prstGeom>
          <a:ln w="38100">
            <a:solidFill>
              <a:srgbClr val="0070C0"/>
            </a:solidFill>
          </a:ln>
        </p:spPr>
      </p:pic>
      <p:sp>
        <p:nvSpPr>
          <p:cNvPr id="15" name="CaixaDeTexto 14">
            <a:extLst>
              <a:ext uri="{FF2B5EF4-FFF2-40B4-BE49-F238E27FC236}">
                <a16:creationId xmlns:a16="http://schemas.microsoft.com/office/drawing/2014/main" xmlns="" id="{7168DF18-B64F-DDB8-D643-C51AA6011012}"/>
              </a:ext>
            </a:extLst>
          </p:cNvPr>
          <p:cNvSpPr txBox="1"/>
          <p:nvPr/>
        </p:nvSpPr>
        <p:spPr>
          <a:xfrm>
            <a:off x="1494854" y="7479127"/>
            <a:ext cx="4027483" cy="1200329"/>
          </a:xfrm>
          <a:prstGeom prst="rect">
            <a:avLst/>
          </a:prstGeom>
          <a:noFill/>
        </p:spPr>
        <p:txBody>
          <a:bodyPr wrap="square" rtlCol="0">
            <a:spAutoFit/>
          </a:bodyPr>
          <a:lstStyle/>
          <a:p>
            <a:pPr algn="ctr"/>
            <a:r>
              <a:rPr lang="pt-BR" dirty="0" smtClean="0">
                <a:solidFill>
                  <a:srgbClr val="0070C0"/>
                </a:solidFill>
                <a:latin typeface="Baguet Script" panose="00000500000000000000" pitchFamily="2" charset="0"/>
              </a:rPr>
              <a:t>R.C: </a:t>
            </a:r>
            <a:r>
              <a:rPr lang="pt-BR" dirty="0">
                <a:solidFill>
                  <a:srgbClr val="0070C0"/>
                </a:solidFill>
                <a:latin typeface="Baguet Script" panose="00000500000000000000" pitchFamily="2" charset="0"/>
              </a:rPr>
              <a:t>“Ele tem a cabeça </a:t>
            </a:r>
            <a:r>
              <a:rPr lang="pt-BR" dirty="0" smtClean="0">
                <a:solidFill>
                  <a:srgbClr val="0070C0"/>
                </a:solidFill>
                <a:latin typeface="Baguet Script" panose="00000500000000000000" pitchFamily="2" charset="0"/>
              </a:rPr>
              <a:t>engraçada!” </a:t>
            </a:r>
            <a:r>
              <a:rPr lang="pt-BR" dirty="0">
                <a:solidFill>
                  <a:srgbClr val="0070C0"/>
                </a:solidFill>
                <a:latin typeface="Baguet Script" panose="00000500000000000000" pitchFamily="2" charset="0"/>
              </a:rPr>
              <a:t>disse enquanto apontava para o peixe fantasma</a:t>
            </a:r>
            <a:r>
              <a:rPr lang="pt-BR" dirty="0"/>
              <a:t>. </a:t>
            </a:r>
          </a:p>
        </p:txBody>
      </p:sp>
    </p:spTree>
    <p:extLst>
      <p:ext uri="{BB962C8B-B14F-4D97-AF65-F5344CB8AC3E}">
        <p14:creationId xmlns:p14="http://schemas.microsoft.com/office/powerpoint/2010/main" val="1449211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Retângulo 3"/>
          <p:cNvSpPr/>
          <p:nvPr/>
        </p:nvSpPr>
        <p:spPr>
          <a:xfrm>
            <a:off x="116884" y="157065"/>
            <a:ext cx="6550090" cy="959186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pt-BR" dirty="0"/>
          </a:p>
        </p:txBody>
      </p:sp>
      <p:sp>
        <p:nvSpPr>
          <p:cNvPr id="2" name="Título 1"/>
          <p:cNvSpPr>
            <a:spLocks noGrp="1"/>
          </p:cNvSpPr>
          <p:nvPr>
            <p:ph type="title"/>
          </p:nvPr>
        </p:nvSpPr>
        <p:spPr>
          <a:xfrm>
            <a:off x="1094815" y="1543049"/>
            <a:ext cx="5380126" cy="6819900"/>
          </a:xfrm>
        </p:spPr>
        <p:txBody>
          <a:bodyPr>
            <a:normAutofit/>
          </a:bodyPr>
          <a:lstStyle/>
          <a:p>
            <a:pPr algn="ctr"/>
            <a:r>
              <a:rPr lang="pt-BR" sz="2800" b="1" dirty="0" smtClean="0">
                <a:solidFill>
                  <a:schemeClr val="tx1"/>
                </a:solidFill>
              </a:rPr>
              <a:t>CRIANÇAS MATERNAL </a:t>
            </a:r>
            <a:br>
              <a:rPr lang="pt-BR" sz="2800" b="1" dirty="0" smtClean="0">
                <a:solidFill>
                  <a:schemeClr val="tx1"/>
                </a:solidFill>
              </a:rPr>
            </a:br>
            <a:r>
              <a:rPr lang="pt-BR" dirty="0">
                <a:solidFill>
                  <a:schemeClr val="tx1"/>
                </a:solidFill>
              </a:rPr>
              <a:t/>
            </a:r>
            <a:br>
              <a:rPr lang="pt-BR" dirty="0">
                <a:solidFill>
                  <a:schemeClr val="tx1"/>
                </a:solidFill>
              </a:rPr>
            </a:br>
            <a:r>
              <a:rPr lang="pt-BR" sz="2400" dirty="0">
                <a:solidFill>
                  <a:schemeClr val="tx1"/>
                </a:solidFill>
              </a:rPr>
              <a:t>Caio </a:t>
            </a:r>
            <a:r>
              <a:rPr lang="pt-BR" sz="2400" dirty="0" err="1">
                <a:solidFill>
                  <a:schemeClr val="tx1"/>
                </a:solidFill>
              </a:rPr>
              <a:t>Ingles</a:t>
            </a:r>
            <a:r>
              <a:rPr lang="pt-BR" sz="2400" dirty="0">
                <a:solidFill>
                  <a:schemeClr val="tx1"/>
                </a:solidFill>
              </a:rPr>
              <a:t> </a:t>
            </a:r>
            <a:r>
              <a:rPr lang="pt-BR" sz="2400" dirty="0" err="1">
                <a:solidFill>
                  <a:schemeClr val="tx1"/>
                </a:solidFill>
              </a:rPr>
              <a:t>Domenichelli</a:t>
            </a:r>
            <a:r>
              <a:rPr lang="pt-BR" sz="2400" dirty="0">
                <a:solidFill>
                  <a:schemeClr val="tx1"/>
                </a:solidFill>
              </a:rPr>
              <a:t/>
            </a:r>
            <a:br>
              <a:rPr lang="pt-BR" sz="2400" dirty="0">
                <a:solidFill>
                  <a:schemeClr val="tx1"/>
                </a:solidFill>
              </a:rPr>
            </a:br>
            <a:r>
              <a:rPr lang="pt-BR" sz="2400" dirty="0">
                <a:solidFill>
                  <a:schemeClr val="tx1"/>
                </a:solidFill>
              </a:rPr>
              <a:t>Giovanna Santos </a:t>
            </a:r>
            <a:r>
              <a:rPr lang="pt-BR" sz="2400" dirty="0" err="1">
                <a:solidFill>
                  <a:schemeClr val="tx1"/>
                </a:solidFill>
              </a:rPr>
              <a:t>Longarini</a:t>
            </a:r>
            <a:r>
              <a:rPr lang="pt-BR" sz="2400" dirty="0">
                <a:solidFill>
                  <a:schemeClr val="tx1"/>
                </a:solidFill>
              </a:rPr>
              <a:t> </a:t>
            </a:r>
            <a:r>
              <a:rPr lang="pt-BR" sz="2400" dirty="0" err="1">
                <a:solidFill>
                  <a:schemeClr val="tx1"/>
                </a:solidFill>
              </a:rPr>
              <a:t>Sciamana</a:t>
            </a:r>
            <a:r>
              <a:rPr lang="pt-BR" sz="2400" dirty="0">
                <a:solidFill>
                  <a:schemeClr val="tx1"/>
                </a:solidFill>
              </a:rPr>
              <a:t/>
            </a:r>
            <a:br>
              <a:rPr lang="pt-BR" sz="2400" dirty="0">
                <a:solidFill>
                  <a:schemeClr val="tx1"/>
                </a:solidFill>
              </a:rPr>
            </a:br>
            <a:r>
              <a:rPr lang="pt-BR" sz="2400" dirty="0">
                <a:solidFill>
                  <a:schemeClr val="tx1"/>
                </a:solidFill>
              </a:rPr>
              <a:t>Júlia </a:t>
            </a:r>
            <a:r>
              <a:rPr lang="pt-BR" sz="2400" dirty="0" err="1">
                <a:solidFill>
                  <a:schemeClr val="tx1"/>
                </a:solidFill>
              </a:rPr>
              <a:t>Coiado</a:t>
            </a:r>
            <a:r>
              <a:rPr lang="pt-BR" sz="2400" dirty="0">
                <a:solidFill>
                  <a:schemeClr val="tx1"/>
                </a:solidFill>
              </a:rPr>
              <a:t> Martins Agonilha Santos </a:t>
            </a:r>
            <a:br>
              <a:rPr lang="pt-BR" sz="2400" dirty="0">
                <a:solidFill>
                  <a:schemeClr val="tx1"/>
                </a:solidFill>
              </a:rPr>
            </a:br>
            <a:r>
              <a:rPr lang="pt-BR" sz="2400" dirty="0">
                <a:solidFill>
                  <a:schemeClr val="tx1"/>
                </a:solidFill>
              </a:rPr>
              <a:t>Mariana Franceschi </a:t>
            </a:r>
            <a:r>
              <a:rPr lang="pt-BR" sz="2400" dirty="0" err="1">
                <a:solidFill>
                  <a:schemeClr val="tx1"/>
                </a:solidFill>
              </a:rPr>
              <a:t>Takata</a:t>
            </a:r>
            <a:r>
              <a:rPr lang="pt-BR" sz="2400" dirty="0">
                <a:solidFill>
                  <a:schemeClr val="tx1"/>
                </a:solidFill>
              </a:rPr>
              <a:t> </a:t>
            </a:r>
            <a:br>
              <a:rPr lang="pt-BR" sz="2400" dirty="0">
                <a:solidFill>
                  <a:schemeClr val="tx1"/>
                </a:solidFill>
              </a:rPr>
            </a:br>
            <a:r>
              <a:rPr lang="pt-BR" sz="2400" dirty="0">
                <a:solidFill>
                  <a:schemeClr val="tx1"/>
                </a:solidFill>
              </a:rPr>
              <a:t>Pedro Alves da Luz </a:t>
            </a:r>
            <a:br>
              <a:rPr lang="pt-BR" sz="2400" dirty="0">
                <a:solidFill>
                  <a:schemeClr val="tx1"/>
                </a:solidFill>
              </a:rPr>
            </a:br>
            <a:r>
              <a:rPr lang="pt-BR" sz="2400" dirty="0">
                <a:solidFill>
                  <a:schemeClr val="tx1"/>
                </a:solidFill>
              </a:rPr>
              <a:t>Pedro Macedo de Menezes </a:t>
            </a:r>
            <a:br>
              <a:rPr lang="pt-BR" sz="2400" dirty="0">
                <a:solidFill>
                  <a:schemeClr val="tx1"/>
                </a:solidFill>
              </a:rPr>
            </a:br>
            <a:r>
              <a:rPr lang="pt-BR" sz="2400" dirty="0">
                <a:solidFill>
                  <a:schemeClr val="tx1"/>
                </a:solidFill>
              </a:rPr>
              <a:t>Rafaella Assis </a:t>
            </a:r>
            <a:r>
              <a:rPr lang="pt-BR" sz="2400" dirty="0" err="1">
                <a:solidFill>
                  <a:schemeClr val="tx1"/>
                </a:solidFill>
              </a:rPr>
              <a:t>Marcovelcchio</a:t>
            </a:r>
            <a:r>
              <a:rPr lang="pt-BR" sz="2400" dirty="0">
                <a:solidFill>
                  <a:schemeClr val="tx1"/>
                </a:solidFill>
              </a:rPr>
              <a:t> de Camargo</a:t>
            </a:r>
            <a:br>
              <a:rPr lang="pt-BR" sz="2400" dirty="0">
                <a:solidFill>
                  <a:schemeClr val="tx1"/>
                </a:solidFill>
              </a:rPr>
            </a:br>
            <a:r>
              <a:rPr lang="pt-BR" sz="2400" dirty="0" smtClean="0">
                <a:solidFill>
                  <a:schemeClr val="tx1"/>
                </a:solidFill>
              </a:rPr>
              <a:t>Théo Alencar da Silva</a:t>
            </a:r>
            <a:r>
              <a:rPr lang="pt-BR" sz="2000" dirty="0">
                <a:solidFill>
                  <a:schemeClr val="tx1"/>
                </a:solidFill>
              </a:rPr>
              <a:t/>
            </a:r>
            <a:br>
              <a:rPr lang="pt-BR" sz="2000" dirty="0">
                <a:solidFill>
                  <a:schemeClr val="tx1"/>
                </a:solidFill>
              </a:rPr>
            </a:br>
            <a:r>
              <a:rPr lang="pt-BR" sz="2000" dirty="0">
                <a:solidFill>
                  <a:schemeClr val="tx1"/>
                </a:solidFill>
              </a:rPr>
              <a:t/>
            </a:r>
            <a:br>
              <a:rPr lang="pt-BR" sz="2000" dirty="0">
                <a:solidFill>
                  <a:schemeClr val="tx1"/>
                </a:solidFill>
              </a:rPr>
            </a:br>
            <a:r>
              <a:rPr lang="pt-BR" sz="2800" b="1" dirty="0">
                <a:solidFill>
                  <a:schemeClr val="tx1"/>
                </a:solidFill>
              </a:rPr>
              <a:t>Professora</a:t>
            </a:r>
            <a:r>
              <a:rPr lang="pt-BR" dirty="0">
                <a:solidFill>
                  <a:schemeClr val="tx1"/>
                </a:solidFill>
              </a:rPr>
              <a:t/>
            </a:r>
            <a:br>
              <a:rPr lang="pt-BR" dirty="0">
                <a:solidFill>
                  <a:schemeClr val="tx1"/>
                </a:solidFill>
              </a:rPr>
            </a:br>
            <a:r>
              <a:rPr lang="pt-BR" sz="2200" dirty="0" smtClean="0">
                <a:solidFill>
                  <a:schemeClr val="tx1"/>
                </a:solidFill>
              </a:rPr>
              <a:t>Bianca </a:t>
            </a:r>
            <a:r>
              <a:rPr lang="pt-BR" sz="2200" dirty="0">
                <a:solidFill>
                  <a:schemeClr val="tx1"/>
                </a:solidFill>
              </a:rPr>
              <a:t>Da Silva Rodrigues Justo</a:t>
            </a:r>
          </a:p>
        </p:txBody>
      </p:sp>
    </p:spTree>
    <p:extLst>
      <p:ext uri="{BB962C8B-B14F-4D97-AF65-F5344CB8AC3E}">
        <p14:creationId xmlns:p14="http://schemas.microsoft.com/office/powerpoint/2010/main" val="1449493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D461AF97-766D-4153-0DB8-F9F879DE43CD}"/>
              </a:ext>
            </a:extLst>
          </p:cNvPr>
          <p:cNvSpPr/>
          <p:nvPr/>
        </p:nvSpPr>
        <p:spPr>
          <a:xfrm>
            <a:off x="153955" y="157065"/>
            <a:ext cx="6550090" cy="9591869"/>
          </a:xfrm>
          <a:prstGeom prst="rect">
            <a:avLst/>
          </a:prstGeom>
          <a:solidFill>
            <a:schemeClr val="bg1"/>
          </a:solidFill>
          <a:ln w="762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endParaRPr lang="pt-BR" b="1" dirty="0">
              <a:solidFill>
                <a:schemeClr val="accent1"/>
              </a:solidFill>
            </a:endParaRPr>
          </a:p>
        </p:txBody>
      </p:sp>
      <p:pic>
        <p:nvPicPr>
          <p:cNvPr id="6" name="Imagem 5">
            <a:extLst>
              <a:ext uri="{FF2B5EF4-FFF2-40B4-BE49-F238E27FC236}">
                <a16:creationId xmlns:a16="http://schemas.microsoft.com/office/drawing/2014/main" xmlns="" id="{D54AD156-603F-0AFA-5D5C-067D142DD9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440" y="296683"/>
            <a:ext cx="828986" cy="618736"/>
          </a:xfrm>
          <a:prstGeom prst="rect">
            <a:avLst/>
          </a:prstGeom>
        </p:spPr>
      </p:pic>
      <p:sp>
        <p:nvSpPr>
          <p:cNvPr id="7" name="CaixaDeTexto 6">
            <a:extLst>
              <a:ext uri="{FF2B5EF4-FFF2-40B4-BE49-F238E27FC236}">
                <a16:creationId xmlns:a16="http://schemas.microsoft.com/office/drawing/2014/main" xmlns="" id="{B98A2D30-9A1D-2237-FB3A-17AE803B2832}"/>
              </a:ext>
            </a:extLst>
          </p:cNvPr>
          <p:cNvSpPr txBox="1"/>
          <p:nvPr/>
        </p:nvSpPr>
        <p:spPr>
          <a:xfrm>
            <a:off x="4672047" y="392932"/>
            <a:ext cx="1700580" cy="646331"/>
          </a:xfrm>
          <a:prstGeom prst="rect">
            <a:avLst/>
          </a:prstGeom>
          <a:noFill/>
        </p:spPr>
        <p:txBody>
          <a:bodyPr wrap="square" rtlCol="0">
            <a:spAutoFit/>
          </a:bodyPr>
          <a:lstStyle/>
          <a:p>
            <a:r>
              <a:rPr lang="pt-BR" b="1" dirty="0">
                <a:solidFill>
                  <a:schemeClr val="accent1"/>
                </a:solidFill>
              </a:rPr>
              <a:t>Data:  15/08/22</a:t>
            </a:r>
          </a:p>
          <a:p>
            <a:endParaRPr lang="pt-BR" dirty="0"/>
          </a:p>
        </p:txBody>
      </p:sp>
      <p:sp>
        <p:nvSpPr>
          <p:cNvPr id="2" name="CaixaDeTexto 1">
            <a:extLst>
              <a:ext uri="{FF2B5EF4-FFF2-40B4-BE49-F238E27FC236}">
                <a16:creationId xmlns:a16="http://schemas.microsoft.com/office/drawing/2014/main" xmlns="" id="{C5D06574-B779-803B-98C6-5CE386260880}"/>
              </a:ext>
            </a:extLst>
          </p:cNvPr>
          <p:cNvSpPr txBox="1"/>
          <p:nvPr/>
        </p:nvSpPr>
        <p:spPr>
          <a:xfrm>
            <a:off x="811028" y="1132371"/>
            <a:ext cx="5235944" cy="615553"/>
          </a:xfrm>
          <a:prstGeom prst="rect">
            <a:avLst/>
          </a:prstGeom>
          <a:noFill/>
        </p:spPr>
        <p:txBody>
          <a:bodyPr wrap="square" rtlCol="0">
            <a:spAutoFit/>
          </a:bodyPr>
          <a:lstStyle/>
          <a:p>
            <a:pPr algn="ctr"/>
            <a:r>
              <a:rPr lang="pt-BR" sz="3400" b="1" dirty="0">
                <a:solidFill>
                  <a:srgbClr val="0070C0"/>
                </a:solidFill>
                <a:effectLst>
                  <a:outerShdw blurRad="38100" dist="38100" dir="2700000" algn="tl">
                    <a:srgbClr val="000000">
                      <a:alpha val="43137"/>
                    </a:srgbClr>
                  </a:outerShdw>
                </a:effectLst>
                <a:latin typeface="Baguet Script" panose="00000500000000000000" pitchFamily="2" charset="0"/>
              </a:rPr>
              <a:t>ENCONTRO DE LEITURA  </a:t>
            </a:r>
          </a:p>
        </p:txBody>
      </p:sp>
      <p:pic>
        <p:nvPicPr>
          <p:cNvPr id="9" name="Imagem 8">
            <a:extLst>
              <a:ext uri="{FF2B5EF4-FFF2-40B4-BE49-F238E27FC236}">
                <a16:creationId xmlns:a16="http://schemas.microsoft.com/office/drawing/2014/main" xmlns="" id="{78F0A75B-3BEA-6389-524F-3A2F324CDB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636" y="1801911"/>
            <a:ext cx="1691184" cy="3763414"/>
          </a:xfrm>
          <a:prstGeom prst="rect">
            <a:avLst/>
          </a:prstGeom>
        </p:spPr>
      </p:pic>
      <p:pic>
        <p:nvPicPr>
          <p:cNvPr id="13" name="Imagem 12">
            <a:extLst>
              <a:ext uri="{FF2B5EF4-FFF2-40B4-BE49-F238E27FC236}">
                <a16:creationId xmlns:a16="http://schemas.microsoft.com/office/drawing/2014/main" xmlns="" id="{BFD7E414-2B44-6541-D3D0-D9EA6E3A1C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5972" y="1747924"/>
            <a:ext cx="1691184" cy="3763415"/>
          </a:xfrm>
          <a:prstGeom prst="rect">
            <a:avLst/>
          </a:prstGeom>
        </p:spPr>
      </p:pic>
      <p:sp>
        <p:nvSpPr>
          <p:cNvPr id="14" name="CaixaDeTexto 13">
            <a:extLst>
              <a:ext uri="{FF2B5EF4-FFF2-40B4-BE49-F238E27FC236}">
                <a16:creationId xmlns:a16="http://schemas.microsoft.com/office/drawing/2014/main" xmlns="" id="{44C0DD57-4158-C975-AE76-06C8E0A97715}"/>
              </a:ext>
            </a:extLst>
          </p:cNvPr>
          <p:cNvSpPr txBox="1"/>
          <p:nvPr/>
        </p:nvSpPr>
        <p:spPr>
          <a:xfrm>
            <a:off x="2198721" y="2701441"/>
            <a:ext cx="2350071" cy="2308324"/>
          </a:xfrm>
          <a:prstGeom prst="rect">
            <a:avLst/>
          </a:prstGeom>
          <a:noFill/>
        </p:spPr>
        <p:txBody>
          <a:bodyPr wrap="square" rtlCol="0">
            <a:spAutoFit/>
          </a:bodyPr>
          <a:lstStyle/>
          <a:p>
            <a:pPr algn="ctr"/>
            <a:r>
              <a:rPr lang="pt-BR" sz="1800" dirty="0">
                <a:solidFill>
                  <a:srgbClr val="0070C0"/>
                </a:solidFill>
                <a:effectLst/>
                <a:latin typeface="Baguet Script" panose="00000500000000000000" pitchFamily="2" charset="0"/>
                <a:ea typeface="Calibri" panose="020F0502020204030204" pitchFamily="34" charset="0"/>
              </a:rPr>
              <a:t> </a:t>
            </a:r>
            <a:r>
              <a:rPr lang="pt-BR" dirty="0">
                <a:solidFill>
                  <a:srgbClr val="0070C0"/>
                </a:solidFill>
                <a:latin typeface="Baguet Script" panose="00000500000000000000" pitchFamily="2" charset="0"/>
                <a:ea typeface="Calibri" panose="020F0502020204030204" pitchFamily="34" charset="0"/>
              </a:rPr>
              <a:t>J. C: A</a:t>
            </a:r>
            <a:r>
              <a:rPr lang="pt-BR" sz="1800" dirty="0">
                <a:solidFill>
                  <a:srgbClr val="0070C0"/>
                </a:solidFill>
                <a:effectLst/>
                <a:latin typeface="Baguet Script" panose="00000500000000000000" pitchFamily="2" charset="0"/>
                <a:ea typeface="Calibri" panose="020F0502020204030204" pitchFamily="34" charset="0"/>
              </a:rPr>
              <a:t>PONTANDO PARA O PEIXE DIABO NEGRO DISSE: “NOSSA, MAS ESSA LUZ, FICA LIGADA </a:t>
            </a:r>
            <a:r>
              <a:rPr lang="pt-BR" sz="1800" dirty="0" smtClean="0">
                <a:solidFill>
                  <a:srgbClr val="0070C0"/>
                </a:solidFill>
                <a:effectLst/>
                <a:latin typeface="Baguet Script" panose="00000500000000000000" pitchFamily="2" charset="0"/>
                <a:ea typeface="Calibri" panose="020F0502020204030204" pitchFamily="34" charset="0"/>
              </a:rPr>
              <a:t>A NOITE</a:t>
            </a:r>
            <a:r>
              <a:rPr lang="pt-BR" sz="1800" dirty="0">
                <a:solidFill>
                  <a:srgbClr val="0070C0"/>
                </a:solidFill>
                <a:effectLst/>
                <a:latin typeface="Baguet Script" panose="00000500000000000000" pitchFamily="2" charset="0"/>
                <a:ea typeface="Calibri" panose="020F0502020204030204" pitchFamily="34" charset="0"/>
              </a:rPr>
              <a:t>?” </a:t>
            </a:r>
            <a:endParaRPr lang="pt-BR" dirty="0">
              <a:solidFill>
                <a:srgbClr val="0070C0"/>
              </a:solidFill>
              <a:latin typeface="Baguet Script" panose="00000500000000000000" pitchFamily="2" charset="0"/>
            </a:endParaRPr>
          </a:p>
        </p:txBody>
      </p:sp>
      <p:pic>
        <p:nvPicPr>
          <p:cNvPr id="17" name="Imagem 16">
            <a:extLst>
              <a:ext uri="{FF2B5EF4-FFF2-40B4-BE49-F238E27FC236}">
                <a16:creationId xmlns:a16="http://schemas.microsoft.com/office/drawing/2014/main" xmlns="" id="{CD9700E7-5877-D693-778B-BF78E16962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8792" y="5748429"/>
            <a:ext cx="1758364" cy="3763414"/>
          </a:xfrm>
          <a:prstGeom prst="rect">
            <a:avLst/>
          </a:prstGeom>
        </p:spPr>
      </p:pic>
      <p:sp>
        <p:nvSpPr>
          <p:cNvPr id="18" name="CaixaDeTexto 17">
            <a:extLst>
              <a:ext uri="{FF2B5EF4-FFF2-40B4-BE49-F238E27FC236}">
                <a16:creationId xmlns:a16="http://schemas.microsoft.com/office/drawing/2014/main" xmlns="" id="{D7716599-42E9-2953-400A-0BC9ABBACA8C}"/>
              </a:ext>
            </a:extLst>
          </p:cNvPr>
          <p:cNvSpPr txBox="1"/>
          <p:nvPr/>
        </p:nvSpPr>
        <p:spPr>
          <a:xfrm>
            <a:off x="517254" y="6158290"/>
            <a:ext cx="3668240" cy="2943691"/>
          </a:xfrm>
          <a:prstGeom prst="rect">
            <a:avLst/>
          </a:prstGeom>
          <a:noFill/>
        </p:spPr>
        <p:txBody>
          <a:bodyPr wrap="square" rtlCol="0">
            <a:spAutoFit/>
          </a:bodyPr>
          <a:lstStyle/>
          <a:p>
            <a:pPr indent="449580" algn="ctr">
              <a:lnSpc>
                <a:spcPct val="115000"/>
              </a:lnSpc>
              <a:spcAft>
                <a:spcPts val="1000"/>
              </a:spcAft>
            </a:pPr>
            <a:r>
              <a:rPr lang="pt-BR" sz="1800" dirty="0" smtClean="0">
                <a:solidFill>
                  <a:srgbClr val="0070C0"/>
                </a:solidFill>
                <a:effectLst/>
                <a:latin typeface="Baguet Script" panose="00000500000000000000" pitchFamily="2" charset="0"/>
                <a:ea typeface="Calibri" panose="020F0502020204030204" pitchFamily="34" charset="0"/>
                <a:cs typeface="Calibri" panose="020F0502020204030204" pitchFamily="34" charset="0"/>
              </a:rPr>
              <a:t>T.S: </a:t>
            </a:r>
            <a:r>
              <a:rPr lang="pt-BR" sz="1800" dirty="0">
                <a:solidFill>
                  <a:srgbClr val="0070C0"/>
                </a:solidFill>
                <a:effectLst/>
                <a:latin typeface="Baguet Script" panose="00000500000000000000" pitchFamily="2" charset="0"/>
                <a:ea typeface="Calibri" panose="020F0502020204030204" pitchFamily="34" charset="0"/>
                <a:cs typeface="Calibri" panose="020F0502020204030204" pitchFamily="34" charset="0"/>
              </a:rPr>
              <a:t>EXPLOROU AS DIVERSIDADES </a:t>
            </a:r>
            <a:r>
              <a:rPr lang="pt-BR" dirty="0" smtClean="0">
                <a:solidFill>
                  <a:srgbClr val="0070C0"/>
                </a:solidFill>
                <a:latin typeface="Baguet Script" panose="00000500000000000000" pitchFamily="2" charset="0"/>
                <a:ea typeface="Calibri" panose="020F0502020204030204" pitchFamily="34" charset="0"/>
                <a:cs typeface="Calibri" panose="020F0502020204030204" pitchFamily="34" charset="0"/>
              </a:rPr>
              <a:t>DE </a:t>
            </a:r>
            <a:r>
              <a:rPr lang="pt-BR" sz="1800" dirty="0" smtClean="0">
                <a:solidFill>
                  <a:srgbClr val="0070C0"/>
                </a:solidFill>
                <a:effectLst/>
                <a:latin typeface="Baguet Script" panose="00000500000000000000" pitchFamily="2" charset="0"/>
                <a:ea typeface="Calibri" panose="020F0502020204030204" pitchFamily="34" charset="0"/>
                <a:cs typeface="Calibri" panose="020F0502020204030204" pitchFamily="34" charset="0"/>
              </a:rPr>
              <a:t>CORES </a:t>
            </a:r>
            <a:r>
              <a:rPr lang="pt-BR" sz="1800" dirty="0">
                <a:solidFill>
                  <a:srgbClr val="0070C0"/>
                </a:solidFill>
                <a:effectLst/>
                <a:latin typeface="Baguet Script" panose="00000500000000000000" pitchFamily="2" charset="0"/>
                <a:ea typeface="Calibri" panose="020F0502020204030204" pitchFamily="34" charset="0"/>
                <a:cs typeface="Calibri" panose="020F0502020204030204" pitchFamily="34" charset="0"/>
              </a:rPr>
              <a:t>SOBRE DIFERENTES PARTES DA FOLHA, SE ATENTOU EM NÃO MISTURAR UMA COR COM A OUTRA E TERMINOU SUA ATIVIDADE DIZENDO: “EU FIZ TODOS OS PEIXES, PORQUE EU ACHEI LEGAL</a:t>
            </a:r>
            <a:r>
              <a:rPr lang="pt-BR" sz="1800" dirty="0" smtClean="0">
                <a:solidFill>
                  <a:srgbClr val="0070C0"/>
                </a:solidFill>
                <a:effectLst/>
                <a:latin typeface="Baguet Script" panose="00000500000000000000" pitchFamily="2" charset="0"/>
                <a:ea typeface="Calibri" panose="020F0502020204030204" pitchFamily="34" charset="0"/>
                <a:cs typeface="Calibri" panose="020F0502020204030204" pitchFamily="34" charset="0"/>
              </a:rPr>
              <a:t>”.</a:t>
            </a:r>
            <a:endParaRPr lang="pt-BR" sz="1800" dirty="0">
              <a:solidFill>
                <a:srgbClr val="0070C0"/>
              </a:solidFill>
              <a:effectLst/>
              <a:latin typeface="Baguet Script" panose="00000500000000000000" pitchFamily="2" charset="0"/>
              <a:ea typeface="Calibri" panose="020F0502020204030204" pitchFamily="34" charset="0"/>
            </a:endParaRPr>
          </a:p>
        </p:txBody>
      </p:sp>
    </p:spTree>
    <p:extLst>
      <p:ext uri="{BB962C8B-B14F-4D97-AF65-F5344CB8AC3E}">
        <p14:creationId xmlns:p14="http://schemas.microsoft.com/office/powerpoint/2010/main" val="1755959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6BF94D27-8372-5C8B-307E-3BB587F54CCC}"/>
              </a:ext>
            </a:extLst>
          </p:cNvPr>
          <p:cNvSpPr/>
          <p:nvPr/>
        </p:nvSpPr>
        <p:spPr>
          <a:xfrm>
            <a:off x="153955" y="157065"/>
            <a:ext cx="6550090" cy="9591869"/>
          </a:xfrm>
          <a:prstGeom prst="rect">
            <a:avLst/>
          </a:prstGeom>
          <a:solidFill>
            <a:schemeClr val="bg1"/>
          </a:solidFill>
          <a:ln w="762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endParaRPr lang="pt-BR" b="1" dirty="0">
              <a:solidFill>
                <a:schemeClr val="accent1"/>
              </a:solidFill>
            </a:endParaRPr>
          </a:p>
        </p:txBody>
      </p:sp>
      <p:pic>
        <p:nvPicPr>
          <p:cNvPr id="5" name="Imagem 4">
            <a:extLst>
              <a:ext uri="{FF2B5EF4-FFF2-40B4-BE49-F238E27FC236}">
                <a16:creationId xmlns:a16="http://schemas.microsoft.com/office/drawing/2014/main" xmlns="" id="{9784729F-D1B5-48DB-34DD-C46BC85176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440" y="296683"/>
            <a:ext cx="828986" cy="618736"/>
          </a:xfrm>
          <a:prstGeom prst="rect">
            <a:avLst/>
          </a:prstGeom>
        </p:spPr>
      </p:pic>
      <p:sp>
        <p:nvSpPr>
          <p:cNvPr id="7" name="CaixaDeTexto 6">
            <a:extLst>
              <a:ext uri="{FF2B5EF4-FFF2-40B4-BE49-F238E27FC236}">
                <a16:creationId xmlns:a16="http://schemas.microsoft.com/office/drawing/2014/main" xmlns="" id="{B5B05DF2-AFB9-246C-481B-E577FC7D3012}"/>
              </a:ext>
            </a:extLst>
          </p:cNvPr>
          <p:cNvSpPr txBox="1"/>
          <p:nvPr/>
        </p:nvSpPr>
        <p:spPr>
          <a:xfrm>
            <a:off x="4672047" y="392932"/>
            <a:ext cx="1700580" cy="646331"/>
          </a:xfrm>
          <a:prstGeom prst="rect">
            <a:avLst/>
          </a:prstGeom>
          <a:noFill/>
        </p:spPr>
        <p:txBody>
          <a:bodyPr wrap="square" rtlCol="0">
            <a:spAutoFit/>
          </a:bodyPr>
          <a:lstStyle/>
          <a:p>
            <a:r>
              <a:rPr lang="pt-BR" b="1" dirty="0">
                <a:solidFill>
                  <a:schemeClr val="accent1"/>
                </a:solidFill>
              </a:rPr>
              <a:t>Data:  24/08/22</a:t>
            </a:r>
          </a:p>
          <a:p>
            <a:endParaRPr lang="pt-BR" dirty="0"/>
          </a:p>
        </p:txBody>
      </p:sp>
      <p:sp>
        <p:nvSpPr>
          <p:cNvPr id="2" name="CaixaDeTexto 1">
            <a:extLst>
              <a:ext uri="{FF2B5EF4-FFF2-40B4-BE49-F238E27FC236}">
                <a16:creationId xmlns:a16="http://schemas.microsoft.com/office/drawing/2014/main" xmlns="" id="{28C1BF61-54BD-65CE-A396-CBC507D78FE5}"/>
              </a:ext>
            </a:extLst>
          </p:cNvPr>
          <p:cNvSpPr txBox="1"/>
          <p:nvPr/>
        </p:nvSpPr>
        <p:spPr>
          <a:xfrm>
            <a:off x="811028" y="1132371"/>
            <a:ext cx="5235944" cy="615553"/>
          </a:xfrm>
          <a:prstGeom prst="rect">
            <a:avLst/>
          </a:prstGeom>
          <a:noFill/>
        </p:spPr>
        <p:txBody>
          <a:bodyPr wrap="square" rtlCol="0">
            <a:spAutoFit/>
          </a:bodyPr>
          <a:lstStyle/>
          <a:p>
            <a:pPr algn="ctr"/>
            <a:r>
              <a:rPr lang="pt-BR" sz="3400" b="1" dirty="0">
                <a:solidFill>
                  <a:srgbClr val="0070C0"/>
                </a:solidFill>
                <a:effectLst>
                  <a:outerShdw blurRad="38100" dist="38100" dir="2700000" algn="tl">
                    <a:srgbClr val="000000">
                      <a:alpha val="43137"/>
                    </a:srgbClr>
                  </a:outerShdw>
                </a:effectLst>
                <a:latin typeface="Baguet Script" panose="00000500000000000000" pitchFamily="2" charset="0"/>
              </a:rPr>
              <a:t>ENCONTRO DE LEITURA  </a:t>
            </a:r>
          </a:p>
        </p:txBody>
      </p:sp>
      <p:pic>
        <p:nvPicPr>
          <p:cNvPr id="9" name="Imagem 8">
            <a:extLst>
              <a:ext uri="{FF2B5EF4-FFF2-40B4-BE49-F238E27FC236}">
                <a16:creationId xmlns:a16="http://schemas.microsoft.com/office/drawing/2014/main" xmlns="" id="{EB29DCFD-B222-247C-1765-6FDBE9E05B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027" y="1940257"/>
            <a:ext cx="1878804" cy="3391919"/>
          </a:xfrm>
          <a:prstGeom prst="rect">
            <a:avLst/>
          </a:prstGeom>
          <a:ln w="38100">
            <a:solidFill>
              <a:srgbClr val="0070C0"/>
            </a:solidFill>
          </a:ln>
        </p:spPr>
      </p:pic>
      <p:pic>
        <p:nvPicPr>
          <p:cNvPr id="12" name="Imagem 11">
            <a:extLst>
              <a:ext uri="{FF2B5EF4-FFF2-40B4-BE49-F238E27FC236}">
                <a16:creationId xmlns:a16="http://schemas.microsoft.com/office/drawing/2014/main" xmlns="" id="{D3F68A2F-8C17-7D4D-A77C-C464BBD725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028" y="5949225"/>
            <a:ext cx="1878804" cy="3635758"/>
          </a:xfrm>
          <a:prstGeom prst="rect">
            <a:avLst/>
          </a:prstGeom>
          <a:ln w="38100">
            <a:solidFill>
              <a:srgbClr val="0070C0"/>
            </a:solidFill>
          </a:ln>
        </p:spPr>
      </p:pic>
      <p:pic>
        <p:nvPicPr>
          <p:cNvPr id="15" name="Imagem 14">
            <a:extLst>
              <a:ext uri="{FF2B5EF4-FFF2-40B4-BE49-F238E27FC236}">
                <a16:creationId xmlns:a16="http://schemas.microsoft.com/office/drawing/2014/main" xmlns="" id="{4F8CCE45-0CA9-F832-95B4-0B64B6547E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1327" y="5949225"/>
            <a:ext cx="1878804" cy="3635757"/>
          </a:xfrm>
          <a:prstGeom prst="rect">
            <a:avLst/>
          </a:prstGeom>
          <a:ln w="38100">
            <a:solidFill>
              <a:srgbClr val="0070C0"/>
            </a:solidFill>
          </a:ln>
        </p:spPr>
      </p:pic>
      <p:pic>
        <p:nvPicPr>
          <p:cNvPr id="17" name="Imagem 16">
            <a:extLst>
              <a:ext uri="{FF2B5EF4-FFF2-40B4-BE49-F238E27FC236}">
                <a16:creationId xmlns:a16="http://schemas.microsoft.com/office/drawing/2014/main" xmlns="" id="{747C08AD-EE2F-50B2-AB85-4C77728313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5011" y="1940257"/>
            <a:ext cx="1841961" cy="3444029"/>
          </a:xfrm>
          <a:prstGeom prst="rect">
            <a:avLst/>
          </a:prstGeom>
          <a:ln w="38100">
            <a:solidFill>
              <a:srgbClr val="0070C0"/>
            </a:solidFill>
          </a:ln>
        </p:spPr>
      </p:pic>
    </p:spTree>
    <p:extLst>
      <p:ext uri="{BB962C8B-B14F-4D97-AF65-F5344CB8AC3E}">
        <p14:creationId xmlns:p14="http://schemas.microsoft.com/office/powerpoint/2010/main" val="3151465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8217B336-6E8E-9774-8EEE-1424669C1419}"/>
              </a:ext>
            </a:extLst>
          </p:cNvPr>
          <p:cNvSpPr/>
          <p:nvPr/>
        </p:nvSpPr>
        <p:spPr>
          <a:xfrm>
            <a:off x="153955" y="64731"/>
            <a:ext cx="6550090" cy="9591869"/>
          </a:xfrm>
          <a:prstGeom prst="rect">
            <a:avLst/>
          </a:prstGeom>
          <a:solidFill>
            <a:schemeClr val="bg1"/>
          </a:solidFill>
          <a:ln w="762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endParaRPr lang="pt-BR" b="1" dirty="0">
              <a:solidFill>
                <a:schemeClr val="accent1"/>
              </a:solidFill>
            </a:endParaRPr>
          </a:p>
        </p:txBody>
      </p:sp>
      <p:sp>
        <p:nvSpPr>
          <p:cNvPr id="5" name="CaixaDeTexto 4">
            <a:extLst>
              <a:ext uri="{FF2B5EF4-FFF2-40B4-BE49-F238E27FC236}">
                <a16:creationId xmlns:a16="http://schemas.microsoft.com/office/drawing/2014/main" xmlns="" id="{55A94165-F17C-B653-AEF0-5F07134FE872}"/>
              </a:ext>
            </a:extLst>
          </p:cNvPr>
          <p:cNvSpPr txBox="1"/>
          <p:nvPr/>
        </p:nvSpPr>
        <p:spPr>
          <a:xfrm>
            <a:off x="1136683" y="1039263"/>
            <a:ext cx="4385654" cy="615553"/>
          </a:xfrm>
          <a:prstGeom prst="rect">
            <a:avLst/>
          </a:prstGeom>
          <a:noFill/>
        </p:spPr>
        <p:txBody>
          <a:bodyPr wrap="square" rtlCol="0">
            <a:spAutoFit/>
          </a:bodyPr>
          <a:lstStyle/>
          <a:p>
            <a:pPr algn="ctr"/>
            <a:r>
              <a:rPr lang="pt-BR" sz="3400" b="1" dirty="0">
                <a:solidFill>
                  <a:srgbClr val="0070C0"/>
                </a:solidFill>
                <a:effectLst>
                  <a:outerShdw blurRad="38100" dist="38100" dir="2700000" algn="tl">
                    <a:srgbClr val="000000">
                      <a:alpha val="43137"/>
                    </a:srgbClr>
                  </a:outerShdw>
                </a:effectLst>
                <a:latin typeface="Baguet Script" panose="00000500000000000000" pitchFamily="2" charset="0"/>
              </a:rPr>
              <a:t>MOSTRA CULTURAL</a:t>
            </a:r>
          </a:p>
        </p:txBody>
      </p:sp>
      <p:pic>
        <p:nvPicPr>
          <p:cNvPr id="6" name="Imagem 5">
            <a:extLst>
              <a:ext uri="{FF2B5EF4-FFF2-40B4-BE49-F238E27FC236}">
                <a16:creationId xmlns:a16="http://schemas.microsoft.com/office/drawing/2014/main" xmlns="" id="{09ACD2D6-2B65-2751-E71E-788062EB12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440" y="296683"/>
            <a:ext cx="828986" cy="618736"/>
          </a:xfrm>
          <a:prstGeom prst="rect">
            <a:avLst/>
          </a:prstGeom>
        </p:spPr>
      </p:pic>
      <p:sp>
        <p:nvSpPr>
          <p:cNvPr id="7" name="CaixaDeTexto 6">
            <a:extLst>
              <a:ext uri="{FF2B5EF4-FFF2-40B4-BE49-F238E27FC236}">
                <a16:creationId xmlns:a16="http://schemas.microsoft.com/office/drawing/2014/main" xmlns="" id="{23AD40B0-AC7F-A60D-9752-33AE0D40B343}"/>
              </a:ext>
            </a:extLst>
          </p:cNvPr>
          <p:cNvSpPr txBox="1"/>
          <p:nvPr/>
        </p:nvSpPr>
        <p:spPr>
          <a:xfrm>
            <a:off x="4672047" y="392932"/>
            <a:ext cx="1700580" cy="923330"/>
          </a:xfrm>
          <a:prstGeom prst="rect">
            <a:avLst/>
          </a:prstGeom>
          <a:noFill/>
        </p:spPr>
        <p:txBody>
          <a:bodyPr wrap="square" rtlCol="0">
            <a:spAutoFit/>
          </a:bodyPr>
          <a:lstStyle/>
          <a:p>
            <a:r>
              <a:rPr lang="pt-BR" b="1" dirty="0">
                <a:solidFill>
                  <a:schemeClr val="accent1"/>
                </a:solidFill>
              </a:rPr>
              <a:t>Data:  29/10/22</a:t>
            </a:r>
          </a:p>
          <a:p>
            <a:endParaRPr lang="pt-BR" dirty="0"/>
          </a:p>
        </p:txBody>
      </p:sp>
      <p:pic>
        <p:nvPicPr>
          <p:cNvPr id="8" name="Imagem 7">
            <a:extLst>
              <a:ext uri="{FF2B5EF4-FFF2-40B4-BE49-F238E27FC236}">
                <a16:creationId xmlns:a16="http://schemas.microsoft.com/office/drawing/2014/main" xmlns="" id="{C6AA1CBC-B40E-9488-A9F2-757D165B9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356" y="1778660"/>
            <a:ext cx="2284211" cy="4799866"/>
          </a:xfrm>
          <a:prstGeom prst="rect">
            <a:avLst/>
          </a:prstGeom>
          <a:ln w="38100">
            <a:solidFill>
              <a:srgbClr val="0070C0"/>
            </a:solidFill>
          </a:ln>
        </p:spPr>
      </p:pic>
      <p:pic>
        <p:nvPicPr>
          <p:cNvPr id="11" name="Imagem 10">
            <a:extLst>
              <a:ext uri="{FF2B5EF4-FFF2-40B4-BE49-F238E27FC236}">
                <a16:creationId xmlns:a16="http://schemas.microsoft.com/office/drawing/2014/main" xmlns="" id="{4A77C539-7A43-0431-A43F-898F6AED2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831" y="1778660"/>
            <a:ext cx="2417933" cy="4799866"/>
          </a:xfrm>
          <a:prstGeom prst="rect">
            <a:avLst/>
          </a:prstGeom>
          <a:ln w="38100">
            <a:solidFill>
              <a:srgbClr val="0070C0"/>
            </a:solidFill>
          </a:ln>
        </p:spPr>
      </p:pic>
      <p:pic>
        <p:nvPicPr>
          <p:cNvPr id="13" name="Imagem 12">
            <a:extLst>
              <a:ext uri="{FF2B5EF4-FFF2-40B4-BE49-F238E27FC236}">
                <a16:creationId xmlns:a16="http://schemas.microsoft.com/office/drawing/2014/main" xmlns="" id="{89C6186D-62F5-5083-FCD3-94ADBA867A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831" y="6811614"/>
            <a:ext cx="5686736" cy="2611898"/>
          </a:xfrm>
          <a:prstGeom prst="rect">
            <a:avLst/>
          </a:prstGeom>
          <a:ln w="38100">
            <a:solidFill>
              <a:srgbClr val="0070C0"/>
            </a:solidFill>
          </a:ln>
        </p:spPr>
      </p:pic>
    </p:spTree>
    <p:extLst>
      <p:ext uri="{BB962C8B-B14F-4D97-AF65-F5344CB8AC3E}">
        <p14:creationId xmlns:p14="http://schemas.microsoft.com/office/powerpoint/2010/main" val="4099067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92E4E790-E480-112D-63EA-7846E44A38E2}"/>
              </a:ext>
            </a:extLst>
          </p:cNvPr>
          <p:cNvSpPr/>
          <p:nvPr/>
        </p:nvSpPr>
        <p:spPr>
          <a:xfrm>
            <a:off x="183662" y="157065"/>
            <a:ext cx="6550090" cy="9591869"/>
          </a:xfrm>
          <a:prstGeom prst="rect">
            <a:avLst/>
          </a:prstGeom>
          <a:solidFill>
            <a:schemeClr val="bg1"/>
          </a:solidFill>
          <a:ln w="762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endParaRPr lang="pt-BR" b="1" dirty="0">
              <a:solidFill>
                <a:schemeClr val="accent1"/>
              </a:solidFill>
            </a:endParaRPr>
          </a:p>
        </p:txBody>
      </p:sp>
      <p:pic>
        <p:nvPicPr>
          <p:cNvPr id="5" name="Imagem 4">
            <a:extLst>
              <a:ext uri="{FF2B5EF4-FFF2-40B4-BE49-F238E27FC236}">
                <a16:creationId xmlns:a16="http://schemas.microsoft.com/office/drawing/2014/main" xmlns="" id="{F8A2B3B6-DF55-02B2-9D35-5CFFCF40A6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440" y="296683"/>
            <a:ext cx="828986" cy="618736"/>
          </a:xfrm>
          <a:prstGeom prst="rect">
            <a:avLst/>
          </a:prstGeom>
        </p:spPr>
      </p:pic>
      <p:sp>
        <p:nvSpPr>
          <p:cNvPr id="7" name="CaixaDeTexto 6">
            <a:extLst>
              <a:ext uri="{FF2B5EF4-FFF2-40B4-BE49-F238E27FC236}">
                <a16:creationId xmlns:a16="http://schemas.microsoft.com/office/drawing/2014/main" xmlns="" id="{AC4FEF4C-EC42-B7B5-ED45-C87B9495A7A1}"/>
              </a:ext>
            </a:extLst>
          </p:cNvPr>
          <p:cNvSpPr txBox="1"/>
          <p:nvPr/>
        </p:nvSpPr>
        <p:spPr>
          <a:xfrm>
            <a:off x="5206322" y="391627"/>
            <a:ext cx="1700580" cy="923330"/>
          </a:xfrm>
          <a:prstGeom prst="rect">
            <a:avLst/>
          </a:prstGeom>
          <a:noFill/>
        </p:spPr>
        <p:txBody>
          <a:bodyPr wrap="square" rtlCol="0">
            <a:spAutoFit/>
          </a:bodyPr>
          <a:lstStyle/>
          <a:p>
            <a:pPr algn="ctr"/>
            <a:r>
              <a:rPr lang="pt-BR" b="1" dirty="0">
                <a:solidFill>
                  <a:schemeClr val="accent1"/>
                </a:solidFill>
              </a:rPr>
              <a:t>Data:  29/10/22</a:t>
            </a:r>
          </a:p>
          <a:p>
            <a:endParaRPr lang="pt-BR" dirty="0"/>
          </a:p>
        </p:txBody>
      </p:sp>
      <p:pic>
        <p:nvPicPr>
          <p:cNvPr id="3" name="Imagem 2">
            <a:extLst>
              <a:ext uri="{FF2B5EF4-FFF2-40B4-BE49-F238E27FC236}">
                <a16:creationId xmlns:a16="http://schemas.microsoft.com/office/drawing/2014/main" xmlns="" id="{3D1CC275-E7A1-FA22-60BC-06CC80FC35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8234" y="1254763"/>
            <a:ext cx="3900946" cy="1752988"/>
          </a:xfrm>
          <a:prstGeom prst="rect">
            <a:avLst/>
          </a:prstGeom>
          <a:ln w="38100">
            <a:solidFill>
              <a:srgbClr val="0070C0"/>
            </a:solidFill>
          </a:ln>
        </p:spPr>
      </p:pic>
      <p:pic>
        <p:nvPicPr>
          <p:cNvPr id="10" name="Imagem 9">
            <a:extLst>
              <a:ext uri="{FF2B5EF4-FFF2-40B4-BE49-F238E27FC236}">
                <a16:creationId xmlns:a16="http://schemas.microsoft.com/office/drawing/2014/main" xmlns="" id="{2EAAC39B-B3B0-260A-7F1C-E1AB15B957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8527" y="7358918"/>
            <a:ext cx="3900945" cy="2110231"/>
          </a:xfrm>
          <a:prstGeom prst="rect">
            <a:avLst/>
          </a:prstGeom>
          <a:ln w="38100">
            <a:solidFill>
              <a:srgbClr val="0070C0"/>
            </a:solidFill>
          </a:ln>
        </p:spPr>
      </p:pic>
      <p:pic>
        <p:nvPicPr>
          <p:cNvPr id="14" name="Imagem 13">
            <a:extLst>
              <a:ext uri="{FF2B5EF4-FFF2-40B4-BE49-F238E27FC236}">
                <a16:creationId xmlns:a16="http://schemas.microsoft.com/office/drawing/2014/main" xmlns="" id="{4E810252-B032-B105-2F61-391A2B2139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134" y="3146345"/>
            <a:ext cx="2857872" cy="3929641"/>
          </a:xfrm>
          <a:prstGeom prst="rect">
            <a:avLst/>
          </a:prstGeom>
          <a:ln w="38100">
            <a:solidFill>
              <a:srgbClr val="0070C0"/>
            </a:solidFill>
          </a:ln>
        </p:spPr>
      </p:pic>
      <p:pic>
        <p:nvPicPr>
          <p:cNvPr id="16" name="Imagem 15">
            <a:extLst>
              <a:ext uri="{FF2B5EF4-FFF2-40B4-BE49-F238E27FC236}">
                <a16:creationId xmlns:a16="http://schemas.microsoft.com/office/drawing/2014/main" xmlns="" id="{E43F27ED-83C4-7DA8-1776-7F0F447DD8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8707" y="3146345"/>
            <a:ext cx="3049344" cy="3929642"/>
          </a:xfrm>
          <a:prstGeom prst="rect">
            <a:avLst/>
          </a:prstGeom>
          <a:ln w="38100">
            <a:solidFill>
              <a:srgbClr val="0070C0"/>
            </a:solidFill>
          </a:ln>
        </p:spPr>
      </p:pic>
      <p:sp>
        <p:nvSpPr>
          <p:cNvPr id="17" name="CaixaDeTexto 16">
            <a:extLst>
              <a:ext uri="{FF2B5EF4-FFF2-40B4-BE49-F238E27FC236}">
                <a16:creationId xmlns:a16="http://schemas.microsoft.com/office/drawing/2014/main" xmlns="" id="{534F953D-5E23-5ABF-7856-049C50ADA078}"/>
              </a:ext>
            </a:extLst>
          </p:cNvPr>
          <p:cNvSpPr txBox="1"/>
          <p:nvPr/>
        </p:nvSpPr>
        <p:spPr>
          <a:xfrm>
            <a:off x="993818" y="483960"/>
            <a:ext cx="4385654" cy="553998"/>
          </a:xfrm>
          <a:prstGeom prst="rect">
            <a:avLst/>
          </a:prstGeom>
          <a:noFill/>
        </p:spPr>
        <p:txBody>
          <a:bodyPr wrap="square" rtlCol="0">
            <a:spAutoFit/>
          </a:bodyPr>
          <a:lstStyle/>
          <a:p>
            <a:pPr algn="ctr"/>
            <a:r>
              <a:rPr lang="pt-BR" sz="3000" b="1" dirty="0">
                <a:solidFill>
                  <a:srgbClr val="0070C0"/>
                </a:solidFill>
                <a:effectLst>
                  <a:outerShdw blurRad="38100" dist="38100" dir="2700000" algn="tl">
                    <a:srgbClr val="000000">
                      <a:alpha val="43137"/>
                    </a:srgbClr>
                  </a:outerShdw>
                </a:effectLst>
                <a:latin typeface="Baguet Script" panose="00000500000000000000" pitchFamily="2" charset="0"/>
              </a:rPr>
              <a:t>MOSTRA CULTURAL</a:t>
            </a:r>
          </a:p>
        </p:txBody>
      </p:sp>
    </p:spTree>
    <p:extLst>
      <p:ext uri="{BB962C8B-B14F-4D97-AF65-F5344CB8AC3E}">
        <p14:creationId xmlns:p14="http://schemas.microsoft.com/office/powerpoint/2010/main" val="3671193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5D7D5A4D-0B17-B652-BD5D-1FF740E73F74}"/>
              </a:ext>
            </a:extLst>
          </p:cNvPr>
          <p:cNvSpPr/>
          <p:nvPr/>
        </p:nvSpPr>
        <p:spPr>
          <a:xfrm>
            <a:off x="153955" y="113843"/>
            <a:ext cx="6550090" cy="9591869"/>
          </a:xfrm>
          <a:prstGeom prst="rect">
            <a:avLst/>
          </a:prstGeom>
          <a:solidFill>
            <a:schemeClr val="bg1"/>
          </a:solidFill>
          <a:ln w="762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endParaRPr lang="pt-BR" b="1" dirty="0">
              <a:solidFill>
                <a:schemeClr val="accent1"/>
              </a:solidFill>
            </a:endParaRPr>
          </a:p>
        </p:txBody>
      </p:sp>
      <p:pic>
        <p:nvPicPr>
          <p:cNvPr id="6" name="Imagem 5">
            <a:extLst>
              <a:ext uri="{FF2B5EF4-FFF2-40B4-BE49-F238E27FC236}">
                <a16:creationId xmlns:a16="http://schemas.microsoft.com/office/drawing/2014/main" xmlns="" id="{DC0C5715-955E-9604-2E44-5CD3EE877A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440" y="296683"/>
            <a:ext cx="828986" cy="618736"/>
          </a:xfrm>
          <a:prstGeom prst="rect">
            <a:avLst/>
          </a:prstGeom>
        </p:spPr>
      </p:pic>
      <p:sp>
        <p:nvSpPr>
          <p:cNvPr id="2" name="CaixaDeTexto 1">
            <a:extLst>
              <a:ext uri="{FF2B5EF4-FFF2-40B4-BE49-F238E27FC236}">
                <a16:creationId xmlns:a16="http://schemas.microsoft.com/office/drawing/2014/main" xmlns="" id="{00E74A91-090A-2062-B5DC-FCDDD36CC0F5}"/>
              </a:ext>
            </a:extLst>
          </p:cNvPr>
          <p:cNvSpPr txBox="1"/>
          <p:nvPr/>
        </p:nvSpPr>
        <p:spPr>
          <a:xfrm>
            <a:off x="5003465" y="296683"/>
            <a:ext cx="1700580" cy="923330"/>
          </a:xfrm>
          <a:prstGeom prst="rect">
            <a:avLst/>
          </a:prstGeom>
          <a:noFill/>
        </p:spPr>
        <p:txBody>
          <a:bodyPr wrap="square" rtlCol="0">
            <a:spAutoFit/>
          </a:bodyPr>
          <a:lstStyle/>
          <a:p>
            <a:pPr algn="ctr"/>
            <a:r>
              <a:rPr lang="pt-BR" b="1" dirty="0">
                <a:solidFill>
                  <a:schemeClr val="accent1"/>
                </a:solidFill>
              </a:rPr>
              <a:t>Data:  29/10/22</a:t>
            </a:r>
          </a:p>
          <a:p>
            <a:endParaRPr lang="pt-BR" dirty="0"/>
          </a:p>
        </p:txBody>
      </p:sp>
      <p:pic>
        <p:nvPicPr>
          <p:cNvPr id="11" name="Imagem 10">
            <a:extLst>
              <a:ext uri="{FF2B5EF4-FFF2-40B4-BE49-F238E27FC236}">
                <a16:creationId xmlns:a16="http://schemas.microsoft.com/office/drawing/2014/main" xmlns="" id="{F8091557-3002-A144-D887-D5FFC08CDD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12" y="5400612"/>
            <a:ext cx="1848116" cy="4112637"/>
          </a:xfrm>
          <a:prstGeom prst="rect">
            <a:avLst/>
          </a:prstGeom>
          <a:ln w="38100">
            <a:solidFill>
              <a:srgbClr val="0070C0"/>
            </a:solidFill>
          </a:ln>
        </p:spPr>
      </p:pic>
      <p:pic>
        <p:nvPicPr>
          <p:cNvPr id="13" name="Imagem 12">
            <a:extLst>
              <a:ext uri="{FF2B5EF4-FFF2-40B4-BE49-F238E27FC236}">
                <a16:creationId xmlns:a16="http://schemas.microsoft.com/office/drawing/2014/main" xmlns="" id="{202717DE-6FD3-5D0A-8471-741994A1F1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5592" y="5400612"/>
            <a:ext cx="1806813" cy="4112637"/>
          </a:xfrm>
          <a:prstGeom prst="rect">
            <a:avLst/>
          </a:prstGeom>
          <a:ln w="38100">
            <a:solidFill>
              <a:srgbClr val="0070C0"/>
            </a:solidFill>
          </a:ln>
        </p:spPr>
      </p:pic>
      <p:pic>
        <p:nvPicPr>
          <p:cNvPr id="18" name="Imagem 17">
            <a:extLst>
              <a:ext uri="{FF2B5EF4-FFF2-40B4-BE49-F238E27FC236}">
                <a16:creationId xmlns:a16="http://schemas.microsoft.com/office/drawing/2014/main" xmlns="" id="{1EAD831E-10F0-CEAA-FE46-0EEC205038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5452" y="5400611"/>
            <a:ext cx="1848116" cy="4112637"/>
          </a:xfrm>
          <a:prstGeom prst="rect">
            <a:avLst/>
          </a:prstGeom>
          <a:ln w="38100">
            <a:solidFill>
              <a:srgbClr val="0070C0"/>
            </a:solidFill>
          </a:ln>
        </p:spPr>
      </p:pic>
      <p:sp>
        <p:nvSpPr>
          <p:cNvPr id="22" name="CaixaDeTexto 21">
            <a:extLst>
              <a:ext uri="{FF2B5EF4-FFF2-40B4-BE49-F238E27FC236}">
                <a16:creationId xmlns:a16="http://schemas.microsoft.com/office/drawing/2014/main" xmlns="" id="{8CE81CAA-07DD-07F0-2577-B1015BB6041E}"/>
              </a:ext>
            </a:extLst>
          </p:cNvPr>
          <p:cNvSpPr txBox="1"/>
          <p:nvPr/>
        </p:nvSpPr>
        <p:spPr>
          <a:xfrm>
            <a:off x="370957" y="1452325"/>
            <a:ext cx="5917105" cy="3985706"/>
          </a:xfrm>
          <a:prstGeom prst="rect">
            <a:avLst/>
          </a:prstGeom>
          <a:noFill/>
        </p:spPr>
        <p:txBody>
          <a:bodyPr wrap="square" rtlCol="0">
            <a:spAutoFit/>
          </a:bodyPr>
          <a:lstStyle/>
          <a:p>
            <a:pPr indent="449580" algn="ctr">
              <a:lnSpc>
                <a:spcPct val="115000"/>
              </a:lnSpc>
              <a:spcAft>
                <a:spcPts val="1000"/>
              </a:spcAft>
            </a:pPr>
            <a:r>
              <a:rPr lang="pt-BR" sz="2200" dirty="0">
                <a:solidFill>
                  <a:srgbClr val="0070C0"/>
                </a:solidFill>
                <a:effectLst/>
                <a:latin typeface="Baguet Script" panose="00000500000000000000" pitchFamily="2" charset="0"/>
                <a:ea typeface="Calibri" panose="020F0502020204030204" pitchFamily="34" charset="0"/>
              </a:rPr>
              <a:t>EM UMA ESTRADA CHEIA DE BELEZA DO TENTAR, DO IMAGINAR, CRIAR E RECRIAR JUNTOS PERCORREMOS </a:t>
            </a:r>
            <a:r>
              <a:rPr lang="pt-BR" sz="2200" dirty="0" smtClean="0">
                <a:solidFill>
                  <a:srgbClr val="0070C0"/>
                </a:solidFill>
                <a:effectLst/>
                <a:latin typeface="Baguet Script" panose="00000500000000000000" pitchFamily="2" charset="0"/>
                <a:ea typeface="Calibri" panose="020F0502020204030204" pitchFamily="34" charset="0"/>
              </a:rPr>
              <a:t> </a:t>
            </a:r>
            <a:r>
              <a:rPr lang="pt-BR" sz="2200" dirty="0">
                <a:solidFill>
                  <a:srgbClr val="0070C0"/>
                </a:solidFill>
                <a:effectLst/>
                <a:latin typeface="Baguet Script" panose="00000500000000000000" pitchFamily="2" charset="0"/>
                <a:ea typeface="Calibri" panose="020F0502020204030204" pitchFamily="34" charset="0"/>
              </a:rPr>
              <a:t>UM OBJETIVO EM COMUM, O OBJETIVO DE CONQUISTAR AS MELHORES </a:t>
            </a:r>
            <a:r>
              <a:rPr lang="pt-BR" sz="2200" dirty="0" smtClean="0">
                <a:solidFill>
                  <a:srgbClr val="0070C0"/>
                </a:solidFill>
                <a:effectLst/>
                <a:latin typeface="Baguet Script" panose="00000500000000000000" pitchFamily="2" charset="0"/>
                <a:ea typeface="Calibri" panose="020F0502020204030204" pitchFamily="34" charset="0"/>
              </a:rPr>
              <a:t>EXPERIÊNCIAS </a:t>
            </a:r>
            <a:r>
              <a:rPr lang="pt-BR" sz="2200" dirty="0">
                <a:solidFill>
                  <a:srgbClr val="0070C0"/>
                </a:solidFill>
                <a:effectLst/>
                <a:latin typeface="Baguet Script" panose="00000500000000000000" pitchFamily="2" charset="0"/>
                <a:ea typeface="Calibri" panose="020F0502020204030204" pitchFamily="34" charset="0"/>
              </a:rPr>
              <a:t>DE APRENDIZAGEM. QUANTAS ESCOLHAS, PROPOSTAS E DESEJO, SOMOS CHEIOS E POVOADOS DE INTERESSES QUE SERÃO PREENCHIDOS AO LONGO DA VIDA. </a:t>
            </a:r>
          </a:p>
        </p:txBody>
      </p:sp>
      <p:sp>
        <p:nvSpPr>
          <p:cNvPr id="23" name="CaixaDeTexto 22">
            <a:extLst>
              <a:ext uri="{FF2B5EF4-FFF2-40B4-BE49-F238E27FC236}">
                <a16:creationId xmlns:a16="http://schemas.microsoft.com/office/drawing/2014/main" xmlns="" id="{6B048168-90B5-6D40-4344-471F1C046EB9}"/>
              </a:ext>
            </a:extLst>
          </p:cNvPr>
          <p:cNvSpPr txBox="1"/>
          <p:nvPr/>
        </p:nvSpPr>
        <p:spPr>
          <a:xfrm>
            <a:off x="1236173" y="528995"/>
            <a:ext cx="4385654" cy="553998"/>
          </a:xfrm>
          <a:prstGeom prst="rect">
            <a:avLst/>
          </a:prstGeom>
          <a:noFill/>
        </p:spPr>
        <p:txBody>
          <a:bodyPr wrap="square" rtlCol="0">
            <a:spAutoFit/>
          </a:bodyPr>
          <a:lstStyle/>
          <a:p>
            <a:pPr algn="ctr"/>
            <a:r>
              <a:rPr lang="pt-BR" sz="3000" b="1" dirty="0">
                <a:solidFill>
                  <a:srgbClr val="0070C0"/>
                </a:solidFill>
                <a:effectLst>
                  <a:outerShdw blurRad="38100" dist="38100" dir="2700000" algn="tl">
                    <a:srgbClr val="000000">
                      <a:alpha val="43137"/>
                    </a:srgbClr>
                  </a:outerShdw>
                </a:effectLst>
                <a:latin typeface="Baguet Script" panose="00000500000000000000" pitchFamily="2" charset="0"/>
              </a:rPr>
              <a:t>MOSTRA CULTURAL</a:t>
            </a:r>
          </a:p>
        </p:txBody>
      </p:sp>
    </p:spTree>
    <p:extLst>
      <p:ext uri="{BB962C8B-B14F-4D97-AF65-F5344CB8AC3E}">
        <p14:creationId xmlns:p14="http://schemas.microsoft.com/office/powerpoint/2010/main" val="2105800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49290" y="144484"/>
            <a:ext cx="6550090" cy="9591869"/>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pt-BR" dirty="0"/>
          </a:p>
        </p:txBody>
      </p:sp>
      <p:sp>
        <p:nvSpPr>
          <p:cNvPr id="5" name="CaixaDeTexto 4"/>
          <p:cNvSpPr txBox="1"/>
          <p:nvPr/>
        </p:nvSpPr>
        <p:spPr>
          <a:xfrm>
            <a:off x="535456" y="838276"/>
            <a:ext cx="4089679" cy="4524315"/>
          </a:xfrm>
          <a:prstGeom prst="rect">
            <a:avLst/>
          </a:prstGeom>
          <a:noFill/>
        </p:spPr>
        <p:txBody>
          <a:bodyPr wrap="square" rtlCol="0">
            <a:spAutoFit/>
          </a:bodyPr>
          <a:lstStyle/>
          <a:p>
            <a:r>
              <a:rPr lang="pt-BR" b="1" dirty="0"/>
              <a:t>Autores</a:t>
            </a:r>
          </a:p>
          <a:p>
            <a:r>
              <a:rPr lang="pt-BR" smtClean="0"/>
              <a:t>Crianças </a:t>
            </a:r>
            <a:r>
              <a:rPr lang="pt-BR" smtClean="0"/>
              <a:t>de </a:t>
            </a:r>
            <a:r>
              <a:rPr lang="pt-BR" dirty="0"/>
              <a:t>3 e 4 anos</a:t>
            </a:r>
          </a:p>
          <a:p>
            <a:endParaRPr lang="pt-BR" dirty="0"/>
          </a:p>
          <a:p>
            <a:r>
              <a:rPr lang="pt-BR" b="1" dirty="0"/>
              <a:t>Fotografia</a:t>
            </a:r>
          </a:p>
          <a:p>
            <a:r>
              <a:rPr lang="pt-BR" dirty="0"/>
              <a:t>Bianca da Silva Rodrigues Justo </a:t>
            </a:r>
          </a:p>
          <a:p>
            <a:endParaRPr lang="pt-BR" dirty="0"/>
          </a:p>
          <a:p>
            <a:r>
              <a:rPr lang="pt-BR" b="1" dirty="0"/>
              <a:t>Desenvolvimento do projeto</a:t>
            </a:r>
          </a:p>
          <a:p>
            <a:r>
              <a:rPr lang="pt-BR" dirty="0"/>
              <a:t>Bianca da Silva Rodrigues Justo</a:t>
            </a:r>
          </a:p>
          <a:p>
            <a:r>
              <a:rPr lang="pt-BR" dirty="0"/>
              <a:t>  </a:t>
            </a:r>
          </a:p>
          <a:p>
            <a:r>
              <a:rPr lang="pt-BR" b="1" dirty="0"/>
              <a:t>Coordenação do projeto</a:t>
            </a:r>
          </a:p>
          <a:p>
            <a:r>
              <a:rPr lang="pt-BR" dirty="0"/>
              <a:t>Gisele Aline </a:t>
            </a:r>
            <a:r>
              <a:rPr lang="pt-BR" dirty="0" err="1"/>
              <a:t>Zimolo</a:t>
            </a:r>
            <a:endParaRPr lang="pt-BR" dirty="0"/>
          </a:p>
          <a:p>
            <a:endParaRPr lang="pt-BR" dirty="0"/>
          </a:p>
          <a:p>
            <a:r>
              <a:rPr lang="pt-BR" b="1" dirty="0"/>
              <a:t>Direção Pedagógica </a:t>
            </a:r>
          </a:p>
          <a:p>
            <a:r>
              <a:rPr lang="pt-BR" dirty="0"/>
              <a:t>Cristina Rosa David Pereira da Silva</a:t>
            </a:r>
          </a:p>
          <a:p>
            <a:endParaRPr lang="pt-BR" dirty="0"/>
          </a:p>
          <a:p>
            <a:r>
              <a:rPr lang="pt-BR" dirty="0"/>
              <a:t>  </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735" y="7605591"/>
            <a:ext cx="1917122" cy="1430895"/>
          </a:xfrm>
          <a:prstGeom prst="rect">
            <a:avLst/>
          </a:prstGeom>
        </p:spPr>
      </p:pic>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842" y="8321039"/>
            <a:ext cx="2540371" cy="701331"/>
          </a:xfrm>
          <a:prstGeom prst="rect">
            <a:avLst/>
          </a:prstGeom>
        </p:spPr>
      </p:pic>
    </p:spTree>
    <p:extLst>
      <p:ext uri="{BB962C8B-B14F-4D97-AF65-F5344CB8AC3E}">
        <p14:creationId xmlns:p14="http://schemas.microsoft.com/office/powerpoint/2010/main" val="2689413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735621" y="6120824"/>
            <a:ext cx="4929554" cy="2724150"/>
          </a:xfrm>
        </p:spPr>
        <p:txBody>
          <a:bodyPr>
            <a:normAutofit/>
          </a:bodyPr>
          <a:lstStyle/>
          <a:p>
            <a:pPr algn="ctr"/>
            <a:r>
              <a:rPr lang="pt-BR" sz="5400" b="1" dirty="0">
                <a:solidFill>
                  <a:schemeClr val="accent1"/>
                </a:solidFill>
                <a:latin typeface="Baguet Script" panose="00000500000000000000" pitchFamily="2" charset="0"/>
              </a:rPr>
              <a:t>UM OCEANO DE POR QUÊS?</a:t>
            </a:r>
          </a:p>
        </p:txBody>
      </p:sp>
      <p:pic>
        <p:nvPicPr>
          <p:cNvPr id="5" name="Imagem 4">
            <a:extLst>
              <a:ext uri="{FF2B5EF4-FFF2-40B4-BE49-F238E27FC236}">
                <a16:creationId xmlns:a16="http://schemas.microsoft.com/office/drawing/2014/main" xmlns="" id="{EC0C2144-EB76-0D9C-2F6E-5EB1AA800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81024" y="1941196"/>
            <a:ext cx="4929554" cy="3878459"/>
          </a:xfrm>
          <a:prstGeom prst="rect">
            <a:avLst/>
          </a:prstGeom>
        </p:spPr>
      </p:pic>
    </p:spTree>
    <p:extLst>
      <p:ext uri="{BB962C8B-B14F-4D97-AF65-F5344CB8AC3E}">
        <p14:creationId xmlns:p14="http://schemas.microsoft.com/office/powerpoint/2010/main" val="3931683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xmlns="" id="{D21A33AB-C141-35BA-B9CE-8E81088C9BC8}"/>
              </a:ext>
            </a:extLst>
          </p:cNvPr>
          <p:cNvSpPr/>
          <p:nvPr/>
        </p:nvSpPr>
        <p:spPr>
          <a:xfrm>
            <a:off x="153955" y="157065"/>
            <a:ext cx="6550090" cy="959186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pt-BR"/>
          </a:p>
        </p:txBody>
      </p:sp>
      <p:sp>
        <p:nvSpPr>
          <p:cNvPr id="4" name="Retângulo 3"/>
          <p:cNvSpPr/>
          <p:nvPr/>
        </p:nvSpPr>
        <p:spPr>
          <a:xfrm>
            <a:off x="381000" y="4952999"/>
            <a:ext cx="6096000" cy="646331"/>
          </a:xfrm>
          <a:prstGeom prst="rect">
            <a:avLst/>
          </a:prstGeom>
        </p:spPr>
        <p:txBody>
          <a:bodyPr>
            <a:spAutoFit/>
          </a:bodyPr>
          <a:lstStyle/>
          <a:p>
            <a:r>
              <a:rPr lang="pt-BR" b="1" dirty="0"/>
              <a:t>Objetivo </a:t>
            </a:r>
            <a:r>
              <a:rPr lang="pt-BR" b="1" dirty="0" smtClean="0"/>
              <a:t>Geral</a:t>
            </a:r>
          </a:p>
          <a:p>
            <a:r>
              <a:rPr lang="pt-BR" b="1" dirty="0" smtClean="0"/>
              <a:t> </a:t>
            </a:r>
            <a:r>
              <a:rPr lang="pt-BR" dirty="0"/>
              <a:t>Valorização e preservação dos oceanos e mares.</a:t>
            </a:r>
          </a:p>
        </p:txBody>
      </p:sp>
      <p:sp>
        <p:nvSpPr>
          <p:cNvPr id="5" name="Retângulo 4"/>
          <p:cNvSpPr/>
          <p:nvPr/>
        </p:nvSpPr>
        <p:spPr>
          <a:xfrm>
            <a:off x="381000" y="5921719"/>
            <a:ext cx="5943600" cy="3416320"/>
          </a:xfrm>
          <a:prstGeom prst="rect">
            <a:avLst/>
          </a:prstGeom>
        </p:spPr>
        <p:txBody>
          <a:bodyPr wrap="square">
            <a:spAutoFit/>
          </a:bodyPr>
          <a:lstStyle/>
          <a:p>
            <a:pPr lvl="0"/>
            <a:r>
              <a:rPr lang="pt-BR" b="1" dirty="0"/>
              <a:t>Objetivos </a:t>
            </a:r>
            <a:r>
              <a:rPr lang="pt-BR" b="1" dirty="0" smtClean="0"/>
              <a:t>Específicos </a:t>
            </a:r>
            <a:endParaRPr lang="pt-BR" b="1" dirty="0"/>
          </a:p>
          <a:p>
            <a:pPr marL="285750" indent="-285750">
              <a:buFont typeface="Arial" panose="020B0604020202020204" pitchFamily="34" charset="0"/>
              <a:buChar char="•"/>
            </a:pPr>
            <a:r>
              <a:rPr lang="pt-BR" dirty="0"/>
              <a:t>Confecção de cartazes;</a:t>
            </a:r>
          </a:p>
          <a:p>
            <a:pPr marL="285750" indent="-285750">
              <a:buFont typeface="Arial" panose="020B0604020202020204" pitchFamily="34" charset="0"/>
              <a:buChar char="•"/>
            </a:pPr>
            <a:r>
              <a:rPr lang="pt-BR" dirty="0"/>
              <a:t>Atividade com elementos recicláveis;</a:t>
            </a:r>
          </a:p>
          <a:p>
            <a:pPr marL="285750" indent="-285750">
              <a:buFont typeface="Arial" panose="020B0604020202020204" pitchFamily="34" charset="0"/>
              <a:buChar char="•"/>
            </a:pPr>
            <a:r>
              <a:rPr lang="pt-BR" dirty="0"/>
              <a:t>Produções artísticas sobre </a:t>
            </a:r>
            <a:r>
              <a:rPr lang="pt-BR" dirty="0" smtClean="0"/>
              <a:t>os </a:t>
            </a:r>
            <a:r>
              <a:rPr lang="pt-BR" dirty="0"/>
              <a:t>temas;</a:t>
            </a:r>
          </a:p>
          <a:p>
            <a:pPr marL="285750" indent="-285750">
              <a:buFont typeface="Arial" panose="020B0604020202020204" pitchFamily="34" charset="0"/>
              <a:buChar char="•"/>
            </a:pPr>
            <a:r>
              <a:rPr lang="pt-BR" dirty="0"/>
              <a:t>Rede ao Mar;</a:t>
            </a:r>
          </a:p>
          <a:p>
            <a:pPr marL="285750" indent="-285750">
              <a:buFont typeface="Arial" panose="020B0604020202020204" pitchFamily="34" charset="0"/>
              <a:buChar char="•"/>
            </a:pPr>
            <a:r>
              <a:rPr lang="pt-BR" dirty="0"/>
              <a:t>Naufrágio;</a:t>
            </a:r>
          </a:p>
          <a:p>
            <a:pPr marL="285750" indent="-285750">
              <a:buFont typeface="Arial" panose="020B0604020202020204" pitchFamily="34" charset="0"/>
              <a:buChar char="•"/>
            </a:pPr>
            <a:r>
              <a:rPr lang="pt-BR" dirty="0"/>
              <a:t>Pesquisa sobre o quanto a pesca predatória tem afetado os oceanos. Tem outra alternativa ?</a:t>
            </a:r>
          </a:p>
          <a:p>
            <a:pPr marL="285750" indent="-285750">
              <a:buFont typeface="Arial" panose="020B0604020202020204" pitchFamily="34" charset="0"/>
              <a:buChar char="•"/>
            </a:pPr>
            <a:r>
              <a:rPr lang="pt-BR" dirty="0"/>
              <a:t>Qual a importância das plantas aquáticas e influencia delas na vida </a:t>
            </a:r>
            <a:r>
              <a:rPr lang="pt-BR" dirty="0" smtClean="0"/>
              <a:t>marinha</a:t>
            </a:r>
            <a:r>
              <a:rPr lang="pt-BR" dirty="0"/>
              <a:t>;</a:t>
            </a:r>
            <a:endParaRPr lang="pt-BR" dirty="0"/>
          </a:p>
          <a:p>
            <a:pPr marL="285750" indent="-285750">
              <a:buFont typeface="Arial" panose="020B0604020202020204" pitchFamily="34" charset="0"/>
              <a:buChar char="•"/>
            </a:pPr>
            <a:r>
              <a:rPr lang="pt-BR" dirty="0"/>
              <a:t>Fazer um cartaz com a releitura do mar limpo e mar sujo.</a:t>
            </a:r>
          </a:p>
        </p:txBody>
      </p:sp>
      <p:pic>
        <p:nvPicPr>
          <p:cNvPr id="15" name="Imagem 14">
            <a:extLst>
              <a:ext uri="{FF2B5EF4-FFF2-40B4-BE49-F238E27FC236}">
                <a16:creationId xmlns:a16="http://schemas.microsoft.com/office/drawing/2014/main" xmlns="" id="{F9799E84-D09F-01A3-4C82-EE4D6BB766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77" y="631276"/>
            <a:ext cx="5332445" cy="3999334"/>
          </a:xfrm>
          <a:prstGeom prst="rect">
            <a:avLst/>
          </a:prstGeom>
        </p:spPr>
      </p:pic>
    </p:spTree>
    <p:extLst>
      <p:ext uri="{BB962C8B-B14F-4D97-AF65-F5344CB8AC3E}">
        <p14:creationId xmlns:p14="http://schemas.microsoft.com/office/powerpoint/2010/main" val="3194358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Retângulo 6"/>
          <p:cNvSpPr/>
          <p:nvPr/>
        </p:nvSpPr>
        <p:spPr>
          <a:xfrm>
            <a:off x="153955" y="157065"/>
            <a:ext cx="6550090" cy="959186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pt-BR"/>
          </a:p>
        </p:txBody>
      </p:sp>
      <p:sp>
        <p:nvSpPr>
          <p:cNvPr id="5" name="CaixaDeTexto 4"/>
          <p:cNvSpPr txBox="1"/>
          <p:nvPr/>
        </p:nvSpPr>
        <p:spPr>
          <a:xfrm>
            <a:off x="4646645" y="300514"/>
            <a:ext cx="2211355" cy="369332"/>
          </a:xfrm>
          <a:prstGeom prst="rect">
            <a:avLst/>
          </a:prstGeom>
          <a:noFill/>
        </p:spPr>
        <p:txBody>
          <a:bodyPr wrap="square" rtlCol="0">
            <a:spAutoFit/>
          </a:bodyPr>
          <a:lstStyle/>
          <a:p>
            <a:r>
              <a:rPr lang="pt-BR" b="1" dirty="0">
                <a:solidFill>
                  <a:schemeClr val="accent1"/>
                </a:solidFill>
              </a:rPr>
              <a:t>Data: 04/10/22</a:t>
            </a:r>
          </a:p>
        </p:txBody>
      </p:sp>
      <p:sp>
        <p:nvSpPr>
          <p:cNvPr id="8" name="Título 1"/>
          <p:cNvSpPr txBox="1">
            <a:spLocks/>
          </p:cNvSpPr>
          <p:nvPr/>
        </p:nvSpPr>
        <p:spPr>
          <a:xfrm>
            <a:off x="466819" y="1005714"/>
            <a:ext cx="5667281" cy="108978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pt-BR" b="1" dirty="0">
                <a:solidFill>
                  <a:schemeClr val="accent1"/>
                </a:solidFill>
                <a:latin typeface="Baguet Script" panose="00000500000000000000" pitchFamily="2" charset="0"/>
              </a:rPr>
              <a:t>ANIMAIS AQUÁTICOS ATRAVÉS DAS SOMBRAS </a:t>
            </a:r>
            <a:endParaRPr lang="pt-BR" b="1" dirty="0">
              <a:solidFill>
                <a:schemeClr val="accent1"/>
              </a:solidFill>
            </a:endParaRPr>
          </a:p>
        </p:txBody>
      </p:sp>
      <p:pic>
        <p:nvPicPr>
          <p:cNvPr id="9" name="Image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67" y="306850"/>
            <a:ext cx="828986" cy="618736"/>
          </a:xfrm>
          <a:prstGeom prst="rect">
            <a:avLst/>
          </a:prstGeom>
        </p:spPr>
      </p:pic>
      <p:sp>
        <p:nvSpPr>
          <p:cNvPr id="2" name="CaixaDeTexto 1">
            <a:extLst>
              <a:ext uri="{FF2B5EF4-FFF2-40B4-BE49-F238E27FC236}">
                <a16:creationId xmlns:a16="http://schemas.microsoft.com/office/drawing/2014/main" xmlns="" id="{9B70AED3-6FB4-44C3-C64E-DB4E49D76AB2}"/>
              </a:ext>
            </a:extLst>
          </p:cNvPr>
          <p:cNvSpPr txBox="1"/>
          <p:nvPr/>
        </p:nvSpPr>
        <p:spPr>
          <a:xfrm>
            <a:off x="3300459" y="3334605"/>
            <a:ext cx="2976633" cy="1754326"/>
          </a:xfrm>
          <a:prstGeom prst="rect">
            <a:avLst/>
          </a:prstGeom>
          <a:noFill/>
        </p:spPr>
        <p:txBody>
          <a:bodyPr wrap="square" rtlCol="0">
            <a:spAutoFit/>
          </a:bodyPr>
          <a:lstStyle/>
          <a:p>
            <a:pPr algn="ctr"/>
            <a:r>
              <a:rPr lang="pt-BR" dirty="0">
                <a:solidFill>
                  <a:srgbClr val="0070C0"/>
                </a:solidFill>
                <a:latin typeface="Baguet Script" panose="00000500000000000000" pitchFamily="2" charset="0"/>
                <a:ea typeface="Calibri" panose="020F0502020204030204" pitchFamily="34" charset="0"/>
              </a:rPr>
              <a:t>A PROPOSTA FOI EXPLORAR OS FORMATOS DOS ANIMAIS AQUÁTICOS</a:t>
            </a:r>
            <a:endParaRPr lang="pt-BR" dirty="0">
              <a:solidFill>
                <a:srgbClr val="0070C0"/>
              </a:solidFill>
              <a:latin typeface="Baguet Script" panose="00000500000000000000" pitchFamily="2" charset="0"/>
            </a:endParaRPr>
          </a:p>
          <a:p>
            <a:pPr algn="ctr"/>
            <a:r>
              <a:rPr lang="pt-BR" dirty="0">
                <a:solidFill>
                  <a:srgbClr val="0070C0"/>
                </a:solidFill>
                <a:latin typeface="Baguet Script" panose="00000500000000000000" pitchFamily="2" charset="0"/>
                <a:ea typeface="Calibri" panose="020F0502020204030204" pitchFamily="34" charset="0"/>
              </a:rPr>
              <a:t> USANDO A LANTERNA E FANTOCHES</a:t>
            </a:r>
            <a:endParaRPr lang="pt-BR" dirty="0">
              <a:solidFill>
                <a:srgbClr val="0070C0"/>
              </a:solidFill>
              <a:latin typeface="Baguet Script" panose="00000500000000000000" pitchFamily="2" charset="0"/>
            </a:endParaRPr>
          </a:p>
        </p:txBody>
      </p:sp>
      <p:pic>
        <p:nvPicPr>
          <p:cNvPr id="6" name="Imagem 5">
            <a:extLst>
              <a:ext uri="{FF2B5EF4-FFF2-40B4-BE49-F238E27FC236}">
                <a16:creationId xmlns:a16="http://schemas.microsoft.com/office/drawing/2014/main" xmlns="" id="{DFC67107-C590-35AC-E42C-476AE50975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939" y="2431367"/>
            <a:ext cx="2183561" cy="4114800"/>
          </a:xfrm>
          <a:prstGeom prst="rect">
            <a:avLst/>
          </a:prstGeom>
          <a:ln w="38100">
            <a:solidFill>
              <a:srgbClr val="0070C0"/>
            </a:solidFill>
          </a:ln>
        </p:spPr>
      </p:pic>
      <p:pic>
        <p:nvPicPr>
          <p:cNvPr id="14" name="Imagem 13">
            <a:extLst>
              <a:ext uri="{FF2B5EF4-FFF2-40B4-BE49-F238E27FC236}">
                <a16:creationId xmlns:a16="http://schemas.microsoft.com/office/drawing/2014/main" xmlns="" id="{77F205FD-9E6B-4341-3C00-0CAFFA0829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5740" y="6546167"/>
            <a:ext cx="3421810" cy="3023519"/>
          </a:xfrm>
          <a:prstGeom prst="rect">
            <a:avLst/>
          </a:prstGeom>
          <a:solidFill>
            <a:srgbClr val="0070C0"/>
          </a:solidFill>
          <a:ln w="38100">
            <a:solidFill>
              <a:srgbClr val="0070C0"/>
            </a:solidFill>
          </a:ln>
        </p:spPr>
      </p:pic>
    </p:spTree>
    <p:extLst>
      <p:ext uri="{BB962C8B-B14F-4D97-AF65-F5344CB8AC3E}">
        <p14:creationId xmlns:p14="http://schemas.microsoft.com/office/powerpoint/2010/main" val="2482697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 name="Retângulo 12"/>
          <p:cNvSpPr/>
          <p:nvPr/>
        </p:nvSpPr>
        <p:spPr>
          <a:xfrm>
            <a:off x="139571" y="157065"/>
            <a:ext cx="6550090" cy="959186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pt-BR" dirty="0"/>
          </a:p>
        </p:txBody>
      </p:sp>
      <p:sp>
        <p:nvSpPr>
          <p:cNvPr id="8" name="CaixaDeTexto 7"/>
          <p:cNvSpPr txBox="1"/>
          <p:nvPr/>
        </p:nvSpPr>
        <p:spPr>
          <a:xfrm>
            <a:off x="4478306" y="396724"/>
            <a:ext cx="2211355" cy="369332"/>
          </a:xfrm>
          <a:prstGeom prst="rect">
            <a:avLst/>
          </a:prstGeom>
          <a:noFill/>
        </p:spPr>
        <p:txBody>
          <a:bodyPr wrap="square" rtlCol="0">
            <a:spAutoFit/>
          </a:bodyPr>
          <a:lstStyle/>
          <a:p>
            <a:r>
              <a:rPr lang="pt-BR" b="1" dirty="0">
                <a:solidFill>
                  <a:schemeClr val="accent1"/>
                </a:solidFill>
              </a:rPr>
              <a:t>Data: 04/10/22</a:t>
            </a:r>
          </a:p>
        </p:txBody>
      </p:sp>
      <p:pic>
        <p:nvPicPr>
          <p:cNvPr id="17" name="Imagem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67" y="306850"/>
            <a:ext cx="828986" cy="618736"/>
          </a:xfrm>
          <a:prstGeom prst="rect">
            <a:avLst/>
          </a:prstGeom>
        </p:spPr>
      </p:pic>
      <p:sp>
        <p:nvSpPr>
          <p:cNvPr id="5" name="CaixaDeTexto 4">
            <a:extLst>
              <a:ext uri="{FF2B5EF4-FFF2-40B4-BE49-F238E27FC236}">
                <a16:creationId xmlns:a16="http://schemas.microsoft.com/office/drawing/2014/main" xmlns="" id="{6C6A8F0A-3333-9F9F-D67D-AF0F9202F92A}"/>
              </a:ext>
            </a:extLst>
          </p:cNvPr>
          <p:cNvSpPr txBox="1"/>
          <p:nvPr/>
        </p:nvSpPr>
        <p:spPr>
          <a:xfrm>
            <a:off x="1235485" y="5235017"/>
            <a:ext cx="4349769" cy="923330"/>
          </a:xfrm>
          <a:prstGeom prst="rect">
            <a:avLst/>
          </a:prstGeom>
          <a:noFill/>
        </p:spPr>
        <p:txBody>
          <a:bodyPr wrap="square" rtlCol="0">
            <a:spAutoFit/>
          </a:bodyPr>
          <a:lstStyle/>
          <a:p>
            <a:pPr algn="ctr"/>
            <a:r>
              <a:rPr lang="pt-BR" dirty="0">
                <a:solidFill>
                  <a:srgbClr val="0070C0"/>
                </a:solidFill>
                <a:latin typeface="Baguet Script" panose="00000500000000000000" pitchFamily="2" charset="0"/>
              </a:rPr>
              <a:t>P. </a:t>
            </a:r>
            <a:r>
              <a:rPr lang="pt-BR" dirty="0" smtClean="0">
                <a:solidFill>
                  <a:srgbClr val="0070C0"/>
                </a:solidFill>
                <a:latin typeface="Baguet Script" panose="00000500000000000000" pitchFamily="2" charset="0"/>
              </a:rPr>
              <a:t>L: </a:t>
            </a:r>
            <a:r>
              <a:rPr lang="pt-BR" sz="1800" dirty="0" smtClean="0">
                <a:solidFill>
                  <a:srgbClr val="0070C0"/>
                </a:solidFill>
                <a:effectLst/>
                <a:latin typeface="Baguet Script" panose="00000500000000000000" pitchFamily="2" charset="0"/>
                <a:ea typeface="Calibri" panose="020F0502020204030204" pitchFamily="34" charset="0"/>
              </a:rPr>
              <a:t>PASSANDO </a:t>
            </a:r>
            <a:r>
              <a:rPr lang="pt-BR" sz="1800" dirty="0">
                <a:solidFill>
                  <a:srgbClr val="0070C0"/>
                </a:solidFill>
                <a:effectLst/>
                <a:latin typeface="Baguet Script" panose="00000500000000000000" pitchFamily="2" charset="0"/>
                <a:ea typeface="Calibri" panose="020F0502020204030204" pitchFamily="34" charset="0"/>
              </a:rPr>
              <a:t>A MÃO E ACOMPANHADO AS SOMBRAS </a:t>
            </a:r>
            <a:r>
              <a:rPr lang="pt-BR" sz="1800" dirty="0" smtClean="0">
                <a:solidFill>
                  <a:srgbClr val="0070C0"/>
                </a:solidFill>
                <a:effectLst/>
                <a:latin typeface="Baguet Script" panose="00000500000000000000" pitchFamily="2" charset="0"/>
                <a:ea typeface="Calibri" panose="020F0502020204030204" pitchFamily="34" charset="0"/>
              </a:rPr>
              <a:t>FAZENDO PARA FAZER SUAS </a:t>
            </a:r>
            <a:r>
              <a:rPr lang="pt-BR" sz="1800" dirty="0">
                <a:solidFill>
                  <a:srgbClr val="0070C0"/>
                </a:solidFill>
                <a:effectLst/>
                <a:latin typeface="Baguet Script" panose="00000500000000000000" pitchFamily="2" charset="0"/>
                <a:ea typeface="Calibri" panose="020F0502020204030204" pitchFamily="34" charset="0"/>
              </a:rPr>
              <a:t>DESCOBERTAS</a:t>
            </a:r>
            <a:endParaRPr lang="pt-BR" dirty="0">
              <a:solidFill>
                <a:srgbClr val="0070C0"/>
              </a:solidFill>
              <a:latin typeface="Baguet Script" panose="00000500000000000000" pitchFamily="2" charset="0"/>
            </a:endParaRPr>
          </a:p>
        </p:txBody>
      </p:sp>
      <p:sp>
        <p:nvSpPr>
          <p:cNvPr id="2" name="Título 1">
            <a:extLst>
              <a:ext uri="{FF2B5EF4-FFF2-40B4-BE49-F238E27FC236}">
                <a16:creationId xmlns:a16="http://schemas.microsoft.com/office/drawing/2014/main" xmlns="" id="{C307601B-4BDA-8B45-54DA-C84B3F1F6BAA}"/>
              </a:ext>
            </a:extLst>
          </p:cNvPr>
          <p:cNvSpPr txBox="1">
            <a:spLocks/>
          </p:cNvSpPr>
          <p:nvPr/>
        </p:nvSpPr>
        <p:spPr>
          <a:xfrm>
            <a:off x="466819" y="1005714"/>
            <a:ext cx="5667281" cy="108978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pt-BR" b="1" dirty="0">
                <a:solidFill>
                  <a:schemeClr val="accent1"/>
                </a:solidFill>
                <a:latin typeface="Baguet Script" panose="00000500000000000000" pitchFamily="2" charset="0"/>
              </a:rPr>
              <a:t>ANIMAIS AQUÁTICOS ATRAVÉS DAS SOMBRAS </a:t>
            </a:r>
            <a:endParaRPr lang="pt-BR" b="1" dirty="0">
              <a:solidFill>
                <a:schemeClr val="accent1"/>
              </a:solidFill>
            </a:endParaRPr>
          </a:p>
        </p:txBody>
      </p:sp>
      <p:pic>
        <p:nvPicPr>
          <p:cNvPr id="10" name="Imagem 9">
            <a:extLst>
              <a:ext uri="{FF2B5EF4-FFF2-40B4-BE49-F238E27FC236}">
                <a16:creationId xmlns:a16="http://schemas.microsoft.com/office/drawing/2014/main" xmlns="" id="{E712AC84-6EFA-6810-1ACF-3DFB883260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28" y="2236619"/>
            <a:ext cx="5624544" cy="2527530"/>
          </a:xfrm>
          <a:prstGeom prst="rect">
            <a:avLst/>
          </a:prstGeom>
          <a:ln w="38100">
            <a:solidFill>
              <a:srgbClr val="0070C0"/>
            </a:solidFill>
          </a:ln>
        </p:spPr>
      </p:pic>
      <p:pic>
        <p:nvPicPr>
          <p:cNvPr id="12" name="Imagem 11">
            <a:extLst>
              <a:ext uri="{FF2B5EF4-FFF2-40B4-BE49-F238E27FC236}">
                <a16:creationId xmlns:a16="http://schemas.microsoft.com/office/drawing/2014/main" xmlns="" id="{1925B01C-F6CB-F097-27DF-362A758535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728" y="6733756"/>
            <a:ext cx="5624544" cy="2439769"/>
          </a:xfrm>
          <a:prstGeom prst="rect">
            <a:avLst/>
          </a:prstGeom>
          <a:ln w="38100">
            <a:solidFill>
              <a:srgbClr val="0070C0"/>
            </a:solidFill>
          </a:ln>
        </p:spPr>
      </p:pic>
    </p:spTree>
    <p:extLst>
      <p:ext uri="{BB962C8B-B14F-4D97-AF65-F5344CB8AC3E}">
        <p14:creationId xmlns:p14="http://schemas.microsoft.com/office/powerpoint/2010/main" val="1948361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tângulo 9"/>
          <p:cNvSpPr/>
          <p:nvPr/>
        </p:nvSpPr>
        <p:spPr>
          <a:xfrm>
            <a:off x="177616" y="157065"/>
            <a:ext cx="6550090" cy="959186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pt-BR" dirty="0"/>
          </a:p>
        </p:txBody>
      </p:sp>
      <p:sp>
        <p:nvSpPr>
          <p:cNvPr id="9" name="CaixaDeTexto 8"/>
          <p:cNvSpPr txBox="1"/>
          <p:nvPr/>
        </p:nvSpPr>
        <p:spPr>
          <a:xfrm>
            <a:off x="4646645" y="273020"/>
            <a:ext cx="2211355" cy="369332"/>
          </a:xfrm>
          <a:prstGeom prst="rect">
            <a:avLst/>
          </a:prstGeom>
          <a:noFill/>
        </p:spPr>
        <p:txBody>
          <a:bodyPr wrap="square" rtlCol="0">
            <a:spAutoFit/>
          </a:bodyPr>
          <a:lstStyle/>
          <a:p>
            <a:r>
              <a:rPr lang="pt-BR" b="1" dirty="0">
                <a:solidFill>
                  <a:schemeClr val="accent1"/>
                </a:solidFill>
              </a:rPr>
              <a:t>Data: 04/10/2022 </a:t>
            </a:r>
          </a:p>
        </p:txBody>
      </p:sp>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67" y="306850"/>
            <a:ext cx="828986" cy="618736"/>
          </a:xfrm>
          <a:prstGeom prst="rect">
            <a:avLst/>
          </a:prstGeom>
        </p:spPr>
      </p:pic>
      <p:sp>
        <p:nvSpPr>
          <p:cNvPr id="7" name="CaixaDeTexto 6">
            <a:extLst>
              <a:ext uri="{FF2B5EF4-FFF2-40B4-BE49-F238E27FC236}">
                <a16:creationId xmlns:a16="http://schemas.microsoft.com/office/drawing/2014/main" xmlns="" id="{883B10D0-916D-2F87-9AE0-0FB290513A42}"/>
              </a:ext>
            </a:extLst>
          </p:cNvPr>
          <p:cNvSpPr txBox="1"/>
          <p:nvPr/>
        </p:nvSpPr>
        <p:spPr>
          <a:xfrm>
            <a:off x="1058568" y="4812680"/>
            <a:ext cx="4979181" cy="646331"/>
          </a:xfrm>
          <a:prstGeom prst="rect">
            <a:avLst/>
          </a:prstGeom>
          <a:noFill/>
        </p:spPr>
        <p:txBody>
          <a:bodyPr wrap="square" rtlCol="0">
            <a:spAutoFit/>
          </a:bodyPr>
          <a:lstStyle/>
          <a:p>
            <a:pPr algn="ctr"/>
            <a:r>
              <a:rPr lang="pt-BR" dirty="0">
                <a:effectLst/>
                <a:latin typeface="Calibri" panose="020F0502020204030204" pitchFamily="34" charset="0"/>
                <a:ea typeface="Calibri" panose="020F0502020204030204" pitchFamily="34" charset="0"/>
              </a:rPr>
              <a:t> </a:t>
            </a:r>
            <a:r>
              <a:rPr lang="pt-BR" b="1" dirty="0">
                <a:solidFill>
                  <a:srgbClr val="0070C0"/>
                </a:solidFill>
                <a:effectLst/>
                <a:latin typeface="Baguet Script" panose="00000500000000000000" pitchFamily="2" charset="0"/>
                <a:ea typeface="Calibri" panose="020F0502020204030204" pitchFamily="34" charset="0"/>
              </a:rPr>
              <a:t>T. </a:t>
            </a:r>
            <a:r>
              <a:rPr lang="pt-BR" b="1" dirty="0" smtClean="0">
                <a:solidFill>
                  <a:srgbClr val="0070C0"/>
                </a:solidFill>
                <a:effectLst/>
                <a:latin typeface="Baguet Script" panose="00000500000000000000" pitchFamily="2" charset="0"/>
                <a:ea typeface="Calibri" panose="020F0502020204030204" pitchFamily="34" charset="0"/>
              </a:rPr>
              <a:t>S: </a:t>
            </a:r>
            <a:r>
              <a:rPr lang="pt-BR" sz="1800" dirty="0">
                <a:solidFill>
                  <a:srgbClr val="0070C0"/>
                </a:solidFill>
                <a:effectLst/>
                <a:latin typeface="Baguet Script" panose="00000500000000000000" pitchFamily="2" charset="0"/>
                <a:ea typeface="Calibri" panose="020F0502020204030204" pitchFamily="34" charset="0"/>
              </a:rPr>
              <a:t>“ ESSE O POLVO ELE TEM MUITOS BRAÇOS”</a:t>
            </a:r>
            <a:r>
              <a:rPr lang="pt-BR" b="1" dirty="0">
                <a:solidFill>
                  <a:srgbClr val="0070C0"/>
                </a:solidFill>
                <a:effectLst/>
                <a:latin typeface="Baguet Script" panose="00000500000000000000" pitchFamily="2" charset="0"/>
                <a:ea typeface="Calibri" panose="020F0502020204030204" pitchFamily="34" charset="0"/>
              </a:rPr>
              <a:t> </a:t>
            </a:r>
            <a:endParaRPr lang="pt-BR" dirty="0">
              <a:solidFill>
                <a:srgbClr val="0070C0"/>
              </a:solidFill>
              <a:latin typeface="Baguet Script" panose="00000500000000000000" pitchFamily="2" charset="0"/>
            </a:endParaRPr>
          </a:p>
        </p:txBody>
      </p:sp>
      <p:pic>
        <p:nvPicPr>
          <p:cNvPr id="13" name="Imagem 12">
            <a:extLst>
              <a:ext uri="{FF2B5EF4-FFF2-40B4-BE49-F238E27FC236}">
                <a16:creationId xmlns:a16="http://schemas.microsoft.com/office/drawing/2014/main" xmlns="" id="{64207701-9FBF-CEDF-8252-6FDB23DE62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086" y="2124092"/>
            <a:ext cx="5436633" cy="2443087"/>
          </a:xfrm>
          <a:prstGeom prst="rect">
            <a:avLst/>
          </a:prstGeom>
          <a:solidFill>
            <a:srgbClr val="0070C0"/>
          </a:solidFill>
          <a:ln w="38100">
            <a:solidFill>
              <a:srgbClr val="0070C0"/>
            </a:solidFill>
          </a:ln>
        </p:spPr>
      </p:pic>
      <p:sp>
        <p:nvSpPr>
          <p:cNvPr id="14" name="CaixaDeTexto 13">
            <a:extLst>
              <a:ext uri="{FF2B5EF4-FFF2-40B4-BE49-F238E27FC236}">
                <a16:creationId xmlns:a16="http://schemas.microsoft.com/office/drawing/2014/main" xmlns="" id="{9100380C-A146-5400-705F-B57DC8B6641C}"/>
              </a:ext>
            </a:extLst>
          </p:cNvPr>
          <p:cNvSpPr txBox="1"/>
          <p:nvPr/>
        </p:nvSpPr>
        <p:spPr>
          <a:xfrm>
            <a:off x="1183553" y="5814800"/>
            <a:ext cx="4457701" cy="646331"/>
          </a:xfrm>
          <a:prstGeom prst="rect">
            <a:avLst/>
          </a:prstGeom>
          <a:noFill/>
        </p:spPr>
        <p:txBody>
          <a:bodyPr wrap="square" rtlCol="0">
            <a:spAutoFit/>
          </a:bodyPr>
          <a:lstStyle/>
          <a:p>
            <a:pPr algn="ctr"/>
            <a:r>
              <a:rPr lang="pt-BR" dirty="0">
                <a:latin typeface="Calibri" panose="020F0502020204030204" pitchFamily="34" charset="0"/>
                <a:ea typeface="Calibri" panose="020F0502020204030204" pitchFamily="34" charset="0"/>
              </a:rPr>
              <a:t> </a:t>
            </a:r>
            <a:r>
              <a:rPr lang="pt-BR" dirty="0">
                <a:solidFill>
                  <a:srgbClr val="0070C0"/>
                </a:solidFill>
                <a:latin typeface="Baguet Script" panose="00000500000000000000" pitchFamily="2" charset="0"/>
                <a:ea typeface="Calibri" panose="020F0502020204030204" pitchFamily="34" charset="0"/>
              </a:rPr>
              <a:t>J. </a:t>
            </a:r>
            <a:r>
              <a:rPr lang="pt-BR" dirty="0" smtClean="0">
                <a:solidFill>
                  <a:srgbClr val="0070C0"/>
                </a:solidFill>
                <a:latin typeface="Baguet Script" panose="00000500000000000000" pitchFamily="2" charset="0"/>
                <a:ea typeface="Calibri" panose="020F0502020204030204" pitchFamily="34" charset="0"/>
              </a:rPr>
              <a:t>S: “</a:t>
            </a:r>
            <a:r>
              <a:rPr lang="pt-BR" sz="1800" dirty="0" smtClean="0">
                <a:solidFill>
                  <a:srgbClr val="0070C0"/>
                </a:solidFill>
                <a:effectLst/>
                <a:latin typeface="Baguet Script" panose="00000500000000000000" pitchFamily="2" charset="0"/>
                <a:ea typeface="Calibri" panose="020F0502020204030204" pitchFamily="34" charset="0"/>
              </a:rPr>
              <a:t>É </a:t>
            </a:r>
            <a:r>
              <a:rPr lang="pt-BR" sz="1800" dirty="0">
                <a:solidFill>
                  <a:srgbClr val="0070C0"/>
                </a:solidFill>
                <a:effectLst/>
                <a:latin typeface="Baguet Script" panose="00000500000000000000" pitchFamily="2" charset="0"/>
                <a:ea typeface="Calibri" panose="020F0502020204030204" pitchFamily="34" charset="0"/>
              </a:rPr>
              <a:t>A NOSSA SOMBRA DE BICHINHO</a:t>
            </a:r>
            <a:r>
              <a:rPr lang="pt-BR" sz="1800" dirty="0" smtClean="0">
                <a:solidFill>
                  <a:srgbClr val="0070C0"/>
                </a:solidFill>
                <a:effectLst/>
                <a:latin typeface="Baguet Script" panose="00000500000000000000" pitchFamily="2" charset="0"/>
                <a:ea typeface="Calibri" panose="020F0502020204030204" pitchFamily="34" charset="0"/>
              </a:rPr>
              <a:t>!”</a:t>
            </a:r>
            <a:endParaRPr lang="pt-BR" dirty="0">
              <a:solidFill>
                <a:srgbClr val="0070C0"/>
              </a:solidFill>
              <a:latin typeface="Baguet Script" panose="00000500000000000000" pitchFamily="2" charset="0"/>
            </a:endParaRPr>
          </a:p>
        </p:txBody>
      </p:sp>
      <p:pic>
        <p:nvPicPr>
          <p:cNvPr id="16" name="Imagem 15">
            <a:extLst>
              <a:ext uri="{FF2B5EF4-FFF2-40B4-BE49-F238E27FC236}">
                <a16:creationId xmlns:a16="http://schemas.microsoft.com/office/drawing/2014/main" xmlns="" id="{85B152E4-9117-A4FA-5A85-B5F99938A4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344" y="6612094"/>
            <a:ext cx="5436633" cy="2606120"/>
          </a:xfrm>
          <a:prstGeom prst="rect">
            <a:avLst/>
          </a:prstGeom>
          <a:ln w="38100">
            <a:solidFill>
              <a:srgbClr val="0070C0"/>
            </a:solidFill>
          </a:ln>
        </p:spPr>
      </p:pic>
      <p:sp>
        <p:nvSpPr>
          <p:cNvPr id="19" name="Título 1">
            <a:extLst>
              <a:ext uri="{FF2B5EF4-FFF2-40B4-BE49-F238E27FC236}">
                <a16:creationId xmlns:a16="http://schemas.microsoft.com/office/drawing/2014/main" xmlns="" id="{BA528A0E-FB7B-7F6F-6C12-F5752027195E}"/>
              </a:ext>
            </a:extLst>
          </p:cNvPr>
          <p:cNvSpPr txBox="1">
            <a:spLocks/>
          </p:cNvSpPr>
          <p:nvPr/>
        </p:nvSpPr>
        <p:spPr>
          <a:xfrm>
            <a:off x="466819" y="1005714"/>
            <a:ext cx="5667281" cy="108978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pt-BR" b="1" dirty="0">
                <a:solidFill>
                  <a:schemeClr val="accent1"/>
                </a:solidFill>
                <a:latin typeface="Baguet Script" panose="00000500000000000000" pitchFamily="2" charset="0"/>
              </a:rPr>
              <a:t>ANIMAIS AQUÁTICOS ATRAVÉS DAS SOMBRAS </a:t>
            </a:r>
            <a:endParaRPr lang="pt-BR" b="1" dirty="0">
              <a:solidFill>
                <a:schemeClr val="accent1"/>
              </a:solidFill>
            </a:endParaRPr>
          </a:p>
        </p:txBody>
      </p:sp>
    </p:spTree>
    <p:extLst>
      <p:ext uri="{BB962C8B-B14F-4D97-AF65-F5344CB8AC3E}">
        <p14:creationId xmlns:p14="http://schemas.microsoft.com/office/powerpoint/2010/main" val="48123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tângulo 13">
            <a:extLst>
              <a:ext uri="{FF2B5EF4-FFF2-40B4-BE49-F238E27FC236}">
                <a16:creationId xmlns:a16="http://schemas.microsoft.com/office/drawing/2014/main" xmlns="" id="{60CD988E-A029-9E89-F1B3-88F0FDA7D45E}"/>
              </a:ext>
            </a:extLst>
          </p:cNvPr>
          <p:cNvSpPr/>
          <p:nvPr/>
        </p:nvSpPr>
        <p:spPr>
          <a:xfrm>
            <a:off x="160375" y="195165"/>
            <a:ext cx="6550090" cy="9591869"/>
          </a:xfrm>
          <a:prstGeom prst="rect">
            <a:avLst/>
          </a:prstGeom>
          <a:solidFill>
            <a:schemeClr val="bg1"/>
          </a:solidFill>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rgbClr val="0070C0"/>
              </a:solidFill>
            </a:endParaRPr>
          </a:p>
        </p:txBody>
      </p:sp>
      <p:pic>
        <p:nvPicPr>
          <p:cNvPr id="11" name="Imagem 10">
            <a:extLst>
              <a:ext uri="{FF2B5EF4-FFF2-40B4-BE49-F238E27FC236}">
                <a16:creationId xmlns:a16="http://schemas.microsoft.com/office/drawing/2014/main" xmlns="" id="{62125B4F-F599-0C3D-214D-F277CA0E4D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67" y="306850"/>
            <a:ext cx="828986" cy="618736"/>
          </a:xfrm>
          <a:prstGeom prst="rect">
            <a:avLst/>
          </a:prstGeom>
        </p:spPr>
      </p:pic>
      <p:sp>
        <p:nvSpPr>
          <p:cNvPr id="13" name="CaixaDeTexto 12">
            <a:extLst>
              <a:ext uri="{FF2B5EF4-FFF2-40B4-BE49-F238E27FC236}">
                <a16:creationId xmlns:a16="http://schemas.microsoft.com/office/drawing/2014/main" xmlns="" id="{15C8C22B-24DA-0BA5-E206-3A4AD5238EE6}"/>
              </a:ext>
            </a:extLst>
          </p:cNvPr>
          <p:cNvSpPr txBox="1"/>
          <p:nvPr/>
        </p:nvSpPr>
        <p:spPr>
          <a:xfrm>
            <a:off x="4788933" y="306850"/>
            <a:ext cx="3429000" cy="369332"/>
          </a:xfrm>
          <a:prstGeom prst="rect">
            <a:avLst/>
          </a:prstGeom>
          <a:noFill/>
        </p:spPr>
        <p:txBody>
          <a:bodyPr wrap="square">
            <a:spAutoFit/>
          </a:bodyPr>
          <a:lstStyle/>
          <a:p>
            <a:r>
              <a:rPr lang="pt-BR" b="1" dirty="0">
                <a:solidFill>
                  <a:schemeClr val="accent1"/>
                </a:solidFill>
              </a:rPr>
              <a:t>Data: 18/10/22</a:t>
            </a:r>
          </a:p>
        </p:txBody>
      </p:sp>
      <p:sp>
        <p:nvSpPr>
          <p:cNvPr id="16" name="CaixaDeTexto 15">
            <a:extLst>
              <a:ext uri="{FF2B5EF4-FFF2-40B4-BE49-F238E27FC236}">
                <a16:creationId xmlns:a16="http://schemas.microsoft.com/office/drawing/2014/main" xmlns="" id="{E522CF7D-B7E3-40C8-7AB6-9D74686D53F5}"/>
              </a:ext>
            </a:extLst>
          </p:cNvPr>
          <p:cNvSpPr txBox="1"/>
          <p:nvPr/>
        </p:nvSpPr>
        <p:spPr>
          <a:xfrm>
            <a:off x="354567" y="1069035"/>
            <a:ext cx="6161706" cy="600164"/>
          </a:xfrm>
          <a:prstGeom prst="rect">
            <a:avLst/>
          </a:prstGeom>
          <a:noFill/>
        </p:spPr>
        <p:txBody>
          <a:bodyPr wrap="square">
            <a:spAutoFit/>
          </a:bodyPr>
          <a:lstStyle/>
          <a:p>
            <a:pPr algn="ctr"/>
            <a:r>
              <a:rPr lang="pt-BR" sz="3300" b="1" dirty="0">
                <a:solidFill>
                  <a:schemeClr val="accent1"/>
                </a:solidFill>
                <a:latin typeface="Baguet Script" panose="00000500000000000000" pitchFamily="2" charset="0"/>
              </a:rPr>
              <a:t>TUBARÃO </a:t>
            </a:r>
            <a:r>
              <a:rPr lang="pt-BR" sz="3300" b="1" dirty="0" smtClean="0">
                <a:solidFill>
                  <a:schemeClr val="accent1"/>
                </a:solidFill>
                <a:latin typeface="Baguet Script" panose="00000500000000000000" pitchFamily="2" charset="0"/>
              </a:rPr>
              <a:t>BRANCO</a:t>
            </a:r>
            <a:endParaRPr lang="pt-BR" sz="3300" dirty="0"/>
          </a:p>
        </p:txBody>
      </p:sp>
      <p:sp>
        <p:nvSpPr>
          <p:cNvPr id="5" name="CaixaDeTexto 4">
            <a:extLst>
              <a:ext uri="{FF2B5EF4-FFF2-40B4-BE49-F238E27FC236}">
                <a16:creationId xmlns:a16="http://schemas.microsoft.com/office/drawing/2014/main" xmlns="" id="{6F71C551-29EE-33DA-1ED0-F8905049E1E3}"/>
              </a:ext>
            </a:extLst>
          </p:cNvPr>
          <p:cNvSpPr txBox="1"/>
          <p:nvPr/>
        </p:nvSpPr>
        <p:spPr>
          <a:xfrm>
            <a:off x="587348" y="5816098"/>
            <a:ext cx="5738914" cy="1200329"/>
          </a:xfrm>
          <a:prstGeom prst="rect">
            <a:avLst/>
          </a:prstGeom>
          <a:noFill/>
        </p:spPr>
        <p:txBody>
          <a:bodyPr wrap="square" rtlCol="0">
            <a:spAutoFit/>
          </a:bodyPr>
          <a:lstStyle/>
          <a:p>
            <a:pPr algn="ctr"/>
            <a:r>
              <a:rPr lang="pt-BR" dirty="0">
                <a:solidFill>
                  <a:srgbClr val="0070C0"/>
                </a:solidFill>
                <a:latin typeface="Baguet Script" panose="00000500000000000000" pitchFamily="2" charset="0"/>
                <a:ea typeface="Calibri" panose="020F0502020204030204" pitchFamily="34" charset="0"/>
                <a:cs typeface="Calibri" panose="020F0502020204030204" pitchFamily="34" charset="0"/>
              </a:rPr>
              <a:t>NA SESSÃO DE ATELIÊ DO PROJETO A PROPOSTA ERA CONHECER MELHOR OS TUBARÕES BRANCOS SUAS CARACTERÍSTICAS, AMEAÇAS E CONFECCIONAR O TUBARÃO.</a:t>
            </a:r>
          </a:p>
        </p:txBody>
      </p:sp>
      <p:sp>
        <p:nvSpPr>
          <p:cNvPr id="7" name="CaixaDeTexto 6">
            <a:extLst>
              <a:ext uri="{FF2B5EF4-FFF2-40B4-BE49-F238E27FC236}">
                <a16:creationId xmlns:a16="http://schemas.microsoft.com/office/drawing/2014/main" xmlns="" id="{B4C0053F-C991-329E-970D-D0EC98E7A911}"/>
              </a:ext>
            </a:extLst>
          </p:cNvPr>
          <p:cNvSpPr txBox="1"/>
          <p:nvPr/>
        </p:nvSpPr>
        <p:spPr>
          <a:xfrm>
            <a:off x="587348" y="6647095"/>
            <a:ext cx="2980886" cy="369332"/>
          </a:xfrm>
          <a:prstGeom prst="rect">
            <a:avLst/>
          </a:prstGeom>
          <a:noFill/>
        </p:spPr>
        <p:txBody>
          <a:bodyPr wrap="square" rtlCol="0">
            <a:spAutoFit/>
          </a:bodyPr>
          <a:lstStyle/>
          <a:p>
            <a:pPr algn="ctr"/>
            <a:endParaRPr lang="pt-BR" dirty="0">
              <a:solidFill>
                <a:srgbClr val="0070C0"/>
              </a:solidFill>
              <a:latin typeface="Baguet Script" panose="00000500000000000000" pitchFamily="2" charset="0"/>
            </a:endParaRPr>
          </a:p>
        </p:txBody>
      </p:sp>
      <p:pic>
        <p:nvPicPr>
          <p:cNvPr id="9" name="Imagem 8">
            <a:extLst>
              <a:ext uri="{FF2B5EF4-FFF2-40B4-BE49-F238E27FC236}">
                <a16:creationId xmlns:a16="http://schemas.microsoft.com/office/drawing/2014/main" xmlns="" id="{900B8C01-0793-CECB-8052-A255559CC3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321" y="2412812"/>
            <a:ext cx="5331358" cy="2402443"/>
          </a:xfrm>
          <a:prstGeom prst="rect">
            <a:avLst/>
          </a:prstGeom>
          <a:ln w="38100">
            <a:solidFill>
              <a:srgbClr val="0070C0"/>
            </a:solidFill>
          </a:ln>
        </p:spPr>
      </p:pic>
    </p:spTree>
    <p:extLst>
      <p:ext uri="{BB962C8B-B14F-4D97-AF65-F5344CB8AC3E}">
        <p14:creationId xmlns:p14="http://schemas.microsoft.com/office/powerpoint/2010/main" val="3615445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6985A1CD-2D16-D8CD-A321-FB3E926CA59C}"/>
              </a:ext>
            </a:extLst>
          </p:cNvPr>
          <p:cNvSpPr/>
          <p:nvPr/>
        </p:nvSpPr>
        <p:spPr>
          <a:xfrm>
            <a:off x="153955" y="157065"/>
            <a:ext cx="6550090" cy="9591869"/>
          </a:xfrm>
          <a:prstGeom prst="rect">
            <a:avLst/>
          </a:prstGeom>
          <a:solidFill>
            <a:schemeClr val="bg1"/>
          </a:solidFill>
          <a:ln w="762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endParaRPr lang="pt-BR" b="1" dirty="0">
              <a:solidFill>
                <a:schemeClr val="accent1"/>
              </a:solidFill>
            </a:endParaRPr>
          </a:p>
        </p:txBody>
      </p:sp>
      <p:pic>
        <p:nvPicPr>
          <p:cNvPr id="5" name="Imagem 4">
            <a:extLst>
              <a:ext uri="{FF2B5EF4-FFF2-40B4-BE49-F238E27FC236}">
                <a16:creationId xmlns:a16="http://schemas.microsoft.com/office/drawing/2014/main" xmlns="" id="{452567D1-D71A-AE45-40F1-A8AD167204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67" y="306850"/>
            <a:ext cx="828986" cy="618736"/>
          </a:xfrm>
          <a:prstGeom prst="rect">
            <a:avLst/>
          </a:prstGeom>
        </p:spPr>
      </p:pic>
      <p:sp>
        <p:nvSpPr>
          <p:cNvPr id="11" name="CaixaDeTexto 10">
            <a:extLst>
              <a:ext uri="{FF2B5EF4-FFF2-40B4-BE49-F238E27FC236}">
                <a16:creationId xmlns:a16="http://schemas.microsoft.com/office/drawing/2014/main" xmlns="" id="{83D455D9-7EEF-3DEF-6AD8-7BCF232BC55F}"/>
              </a:ext>
            </a:extLst>
          </p:cNvPr>
          <p:cNvSpPr txBox="1"/>
          <p:nvPr/>
        </p:nvSpPr>
        <p:spPr>
          <a:xfrm>
            <a:off x="4672047" y="392932"/>
            <a:ext cx="1700580" cy="646331"/>
          </a:xfrm>
          <a:prstGeom prst="rect">
            <a:avLst/>
          </a:prstGeom>
          <a:noFill/>
        </p:spPr>
        <p:txBody>
          <a:bodyPr wrap="square" rtlCol="0">
            <a:spAutoFit/>
          </a:bodyPr>
          <a:lstStyle/>
          <a:p>
            <a:r>
              <a:rPr lang="pt-BR" b="1" dirty="0">
                <a:solidFill>
                  <a:schemeClr val="accent1"/>
                </a:solidFill>
              </a:rPr>
              <a:t>Data:  11/08/22</a:t>
            </a:r>
          </a:p>
          <a:p>
            <a:endParaRPr lang="pt-BR" dirty="0"/>
          </a:p>
        </p:txBody>
      </p:sp>
      <p:sp>
        <p:nvSpPr>
          <p:cNvPr id="2" name="CaixaDeTexto 1">
            <a:extLst>
              <a:ext uri="{FF2B5EF4-FFF2-40B4-BE49-F238E27FC236}">
                <a16:creationId xmlns:a16="http://schemas.microsoft.com/office/drawing/2014/main" xmlns="" id="{F5D3D103-A001-4B2F-1366-A3C8858BB82D}"/>
              </a:ext>
            </a:extLst>
          </p:cNvPr>
          <p:cNvSpPr txBox="1"/>
          <p:nvPr/>
        </p:nvSpPr>
        <p:spPr>
          <a:xfrm>
            <a:off x="354567" y="870622"/>
            <a:ext cx="6161706" cy="600164"/>
          </a:xfrm>
          <a:prstGeom prst="rect">
            <a:avLst/>
          </a:prstGeom>
          <a:noFill/>
        </p:spPr>
        <p:txBody>
          <a:bodyPr wrap="square">
            <a:spAutoFit/>
          </a:bodyPr>
          <a:lstStyle/>
          <a:p>
            <a:pPr algn="ctr"/>
            <a:r>
              <a:rPr lang="pt-BR" sz="3300" b="1" dirty="0">
                <a:solidFill>
                  <a:schemeClr val="accent1"/>
                </a:solidFill>
                <a:latin typeface="Baguet Script" panose="00000500000000000000" pitchFamily="2" charset="0"/>
              </a:rPr>
              <a:t>TUBARÃO BRANCO.</a:t>
            </a:r>
            <a:endParaRPr lang="pt-BR" sz="3300" dirty="0"/>
          </a:p>
        </p:txBody>
      </p:sp>
      <p:pic>
        <p:nvPicPr>
          <p:cNvPr id="9" name="Imagem 8">
            <a:extLst>
              <a:ext uri="{FF2B5EF4-FFF2-40B4-BE49-F238E27FC236}">
                <a16:creationId xmlns:a16="http://schemas.microsoft.com/office/drawing/2014/main" xmlns="" id="{2D07B6B9-F977-9F86-5C82-A47714367B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374" y="1783116"/>
            <a:ext cx="1831896" cy="4065234"/>
          </a:xfrm>
          <a:prstGeom prst="rect">
            <a:avLst/>
          </a:prstGeom>
        </p:spPr>
      </p:pic>
      <p:pic>
        <p:nvPicPr>
          <p:cNvPr id="13" name="Imagem 12">
            <a:extLst>
              <a:ext uri="{FF2B5EF4-FFF2-40B4-BE49-F238E27FC236}">
                <a16:creationId xmlns:a16="http://schemas.microsoft.com/office/drawing/2014/main" xmlns="" id="{6627003A-C23E-4723-54A9-4F2A8B07CD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0731" y="1783116"/>
            <a:ext cx="1831896" cy="4065234"/>
          </a:xfrm>
          <a:prstGeom prst="rect">
            <a:avLst/>
          </a:prstGeom>
        </p:spPr>
      </p:pic>
      <p:pic>
        <p:nvPicPr>
          <p:cNvPr id="20" name="Imagem 19">
            <a:extLst>
              <a:ext uri="{FF2B5EF4-FFF2-40B4-BE49-F238E27FC236}">
                <a16:creationId xmlns:a16="http://schemas.microsoft.com/office/drawing/2014/main" xmlns="" id="{18045EB0-9A3D-0520-59EB-5993E06856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976" y="6813236"/>
            <a:ext cx="4672047" cy="2222142"/>
          </a:xfrm>
          <a:prstGeom prst="rect">
            <a:avLst/>
          </a:prstGeom>
        </p:spPr>
      </p:pic>
      <p:sp>
        <p:nvSpPr>
          <p:cNvPr id="21" name="CaixaDeTexto 20">
            <a:extLst>
              <a:ext uri="{FF2B5EF4-FFF2-40B4-BE49-F238E27FC236}">
                <a16:creationId xmlns:a16="http://schemas.microsoft.com/office/drawing/2014/main" xmlns="" id="{36A81445-1371-14A8-4064-BD6F84BF4BA0}"/>
              </a:ext>
            </a:extLst>
          </p:cNvPr>
          <p:cNvSpPr txBox="1"/>
          <p:nvPr/>
        </p:nvSpPr>
        <p:spPr>
          <a:xfrm>
            <a:off x="2530233" y="2405730"/>
            <a:ext cx="1797532" cy="923330"/>
          </a:xfrm>
          <a:prstGeom prst="rect">
            <a:avLst/>
          </a:prstGeom>
          <a:noFill/>
        </p:spPr>
        <p:txBody>
          <a:bodyPr wrap="square" rtlCol="0">
            <a:spAutoFit/>
          </a:bodyPr>
          <a:lstStyle/>
          <a:p>
            <a:pPr algn="ctr"/>
            <a:r>
              <a:rPr lang="pt-BR" dirty="0" err="1" smtClean="0">
                <a:solidFill>
                  <a:srgbClr val="0070C0"/>
                </a:solidFill>
                <a:latin typeface="Baguet Script" panose="00000500000000000000" pitchFamily="2" charset="0"/>
              </a:rPr>
              <a:t>R.C</a:t>
            </a:r>
            <a:r>
              <a:rPr lang="pt-BR" dirty="0" smtClean="0">
                <a:solidFill>
                  <a:srgbClr val="0070C0"/>
                </a:solidFill>
                <a:latin typeface="Baguet Script" panose="00000500000000000000" pitchFamily="2" charset="0"/>
              </a:rPr>
              <a:t>, “MEU </a:t>
            </a:r>
            <a:r>
              <a:rPr lang="pt-BR" dirty="0">
                <a:solidFill>
                  <a:srgbClr val="0070C0"/>
                </a:solidFill>
                <a:latin typeface="Baguet Script" panose="00000500000000000000" pitchFamily="2" charset="0"/>
              </a:rPr>
              <a:t>TUBARÃO </a:t>
            </a:r>
            <a:r>
              <a:rPr lang="pt-BR" dirty="0" smtClean="0">
                <a:solidFill>
                  <a:srgbClr val="0070C0"/>
                </a:solidFill>
                <a:latin typeface="Baguet Script" panose="00000500000000000000" pitchFamily="2" charset="0"/>
              </a:rPr>
              <a:t>TÁ </a:t>
            </a:r>
            <a:r>
              <a:rPr lang="pt-BR" dirty="0">
                <a:solidFill>
                  <a:srgbClr val="0070C0"/>
                </a:solidFill>
                <a:latin typeface="Baguet Script" panose="00000500000000000000" pitchFamily="2" charset="0"/>
              </a:rPr>
              <a:t>RINDO!</a:t>
            </a:r>
          </a:p>
        </p:txBody>
      </p:sp>
      <p:sp>
        <p:nvSpPr>
          <p:cNvPr id="22" name="CaixaDeTexto 21">
            <a:extLst>
              <a:ext uri="{FF2B5EF4-FFF2-40B4-BE49-F238E27FC236}">
                <a16:creationId xmlns:a16="http://schemas.microsoft.com/office/drawing/2014/main" xmlns="" id="{868A107F-5088-7646-4ADC-E046F33D0FD4}"/>
              </a:ext>
            </a:extLst>
          </p:cNvPr>
          <p:cNvSpPr txBox="1"/>
          <p:nvPr/>
        </p:nvSpPr>
        <p:spPr>
          <a:xfrm>
            <a:off x="2562781" y="4264004"/>
            <a:ext cx="1713524" cy="1200329"/>
          </a:xfrm>
          <a:prstGeom prst="rect">
            <a:avLst/>
          </a:prstGeom>
          <a:noFill/>
        </p:spPr>
        <p:txBody>
          <a:bodyPr wrap="square" rtlCol="0">
            <a:spAutoFit/>
          </a:bodyPr>
          <a:lstStyle/>
          <a:p>
            <a:pPr algn="ctr"/>
            <a:r>
              <a:rPr lang="pt-BR" dirty="0"/>
              <a:t> </a:t>
            </a:r>
            <a:r>
              <a:rPr lang="pt-BR" dirty="0" err="1" smtClean="0">
                <a:solidFill>
                  <a:srgbClr val="0070C0"/>
                </a:solidFill>
                <a:latin typeface="Baguet Script" panose="00000500000000000000" pitchFamily="2" charset="0"/>
              </a:rPr>
              <a:t>M.T</a:t>
            </a:r>
            <a:r>
              <a:rPr lang="pt-BR" dirty="0">
                <a:solidFill>
                  <a:srgbClr val="0070C0"/>
                </a:solidFill>
                <a:latin typeface="Baguet Script" panose="00000500000000000000" pitchFamily="2" charset="0"/>
              </a:rPr>
              <a:t>:</a:t>
            </a:r>
            <a:r>
              <a:rPr lang="pt-BR" dirty="0" smtClean="0">
                <a:solidFill>
                  <a:srgbClr val="0070C0"/>
                </a:solidFill>
                <a:latin typeface="Baguet Script" panose="00000500000000000000" pitchFamily="2" charset="0"/>
              </a:rPr>
              <a:t> “VOU </a:t>
            </a:r>
            <a:r>
              <a:rPr lang="pt-BR" dirty="0">
                <a:solidFill>
                  <a:srgbClr val="0070C0"/>
                </a:solidFill>
                <a:latin typeface="Baguet Script" panose="00000500000000000000" pitchFamily="2" charset="0"/>
              </a:rPr>
              <a:t>FAZER A BOLINHA DO OLHO</a:t>
            </a:r>
            <a:r>
              <a:rPr lang="pt-BR" dirty="0" smtClean="0">
                <a:solidFill>
                  <a:srgbClr val="0070C0"/>
                </a:solidFill>
                <a:latin typeface="Baguet Script" panose="00000500000000000000" pitchFamily="2" charset="0"/>
              </a:rPr>
              <a:t>!”</a:t>
            </a:r>
            <a:endParaRPr lang="pt-BR" dirty="0">
              <a:solidFill>
                <a:srgbClr val="0070C0"/>
              </a:solidFill>
              <a:latin typeface="Baguet Script" panose="00000500000000000000" pitchFamily="2" charset="0"/>
            </a:endParaRPr>
          </a:p>
        </p:txBody>
      </p:sp>
    </p:spTree>
    <p:extLst>
      <p:ext uri="{BB962C8B-B14F-4D97-AF65-F5344CB8AC3E}">
        <p14:creationId xmlns:p14="http://schemas.microsoft.com/office/powerpoint/2010/main" val="342411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22801</TotalTime>
  <Words>625</Words>
  <Application>Microsoft Office PowerPoint</Application>
  <PresentationFormat>Papel A4 (210 x 297 mm)</PresentationFormat>
  <Paragraphs>98</Paragraphs>
  <Slides>25</Slides>
  <Notes>0</Notes>
  <HiddenSlides>0</HiddenSlides>
  <MMClips>0</MMClips>
  <ScaleCrop>false</ScaleCrop>
  <HeadingPairs>
    <vt:vector size="4" baseType="variant">
      <vt:variant>
        <vt:lpstr>Tema</vt:lpstr>
      </vt:variant>
      <vt:variant>
        <vt:i4>1</vt:i4>
      </vt:variant>
      <vt:variant>
        <vt:lpstr>Títulos de slides</vt:lpstr>
      </vt:variant>
      <vt:variant>
        <vt:i4>25</vt:i4>
      </vt:variant>
    </vt:vector>
  </HeadingPairs>
  <TitlesOfParts>
    <vt:vector size="26" baseType="lpstr">
      <vt:lpstr>Facetado</vt:lpstr>
      <vt:lpstr>DOCUMENTAÇÃO PEDAGÓGICA </vt:lpstr>
      <vt:lpstr>CRIANÇAS MATERNAL   Caio Ingles Domenichelli Giovanna Santos Longarini Sciamana Júlia Coiado Martins Agonilha Santos  Mariana Franceschi Takata  Pedro Alves da Luz  Pedro Macedo de Menezes  Rafaella Assis Marcovelcchio de Camargo Théo Alencar da Silva  Professora Bianca Da Silva Rodrigues Justo</vt:lpstr>
      <vt:lpstr>UM OCEANO DE POR QUÊS?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DOCUMENTAÇÃO PEDAGÓGICA</dc:title>
  <dc:creator>Usuário</dc:creator>
  <cp:lastModifiedBy>Usuário</cp:lastModifiedBy>
  <cp:revision>937</cp:revision>
  <dcterms:created xsi:type="dcterms:W3CDTF">2022-03-16T15:38:46Z</dcterms:created>
  <dcterms:modified xsi:type="dcterms:W3CDTF">2022-12-14T19:39:35Z</dcterms:modified>
</cp:coreProperties>
</file>